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AC0E6-1183-40CA-82C9-2A781117315C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C15D4-30A5-44BF-B1FB-9A4CB8DDA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35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798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6883CE2-D499-4B6E-99CD-71E130561042}" type="slidenum">
              <a:rPr lang="zh-TW" altLang="en-US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5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57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18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3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7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21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24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22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3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8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99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40C57-D8EA-475C-80A9-45741C44184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01E2E-FF4A-4523-A173-B1F229AFE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98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388"/>
            <a:ext cx="12192000" cy="703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6199" y="0"/>
            <a:ext cx="9885405" cy="576064"/>
          </a:xfrm>
          <a:prstGeom prst="rect">
            <a:avLst/>
          </a:prstGeom>
          <a:solidFill>
            <a:srgbClr val="250AE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4518" name="文字方塊 1"/>
          <p:cNvSpPr txBox="1">
            <a:spLocks noChangeArrowheads="1"/>
          </p:cNvSpPr>
          <p:nvPr/>
        </p:nvSpPr>
        <p:spPr bwMode="auto">
          <a:xfrm>
            <a:off x="3225800" y="-98425"/>
            <a:ext cx="297248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疏散路線圖</a:t>
            </a:r>
          </a:p>
        </p:txBody>
      </p:sp>
    </p:spTree>
    <p:extLst>
      <p:ext uri="{BB962C8B-B14F-4D97-AF65-F5344CB8AC3E}">
        <p14:creationId xmlns:p14="http://schemas.microsoft.com/office/powerpoint/2010/main" val="42352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寬螢幕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</cp:revision>
  <dcterms:created xsi:type="dcterms:W3CDTF">2019-09-02T02:09:57Z</dcterms:created>
  <dcterms:modified xsi:type="dcterms:W3CDTF">2019-09-02T02:10:15Z</dcterms:modified>
</cp:coreProperties>
</file>