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902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2AC0E6-1183-40CA-82C9-2A781117315C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8C15D4-30A5-44BF-B1FB-9A4CB8DDA4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5353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/>
          </a:p>
        </p:txBody>
      </p:sp>
      <p:sp>
        <p:nvSpPr>
          <p:cNvPr id="7987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76883CE2-D499-4B6E-99CD-71E130561042}" type="slidenum">
              <a:rPr lang="zh-TW" altLang="en-US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7509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40C57-D8EA-475C-80A9-45741C441844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01E2E-FF4A-4523-A173-B1F229AFED5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0570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40C57-D8EA-475C-80A9-45741C441844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01E2E-FF4A-4523-A173-B1F229AFED5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4182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40C57-D8EA-475C-80A9-45741C441844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01E2E-FF4A-4523-A173-B1F229AFED5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1293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40C57-D8EA-475C-80A9-45741C441844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01E2E-FF4A-4523-A173-B1F229AFED5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7377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40C57-D8EA-475C-80A9-45741C441844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01E2E-FF4A-4523-A173-B1F229AFED5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2766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40C57-D8EA-475C-80A9-45741C441844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01E2E-FF4A-4523-A173-B1F229AFED5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221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40C57-D8EA-475C-80A9-45741C441844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01E2E-FF4A-4523-A173-B1F229AFED5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8248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40C57-D8EA-475C-80A9-45741C441844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01E2E-FF4A-4523-A173-B1F229AFED5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4224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40C57-D8EA-475C-80A9-45741C441844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01E2E-FF4A-4523-A173-B1F229AFED5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539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40C57-D8EA-475C-80A9-45741C441844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01E2E-FF4A-4523-A173-B1F229AFED5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6285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40C57-D8EA-475C-80A9-45741C441844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01E2E-FF4A-4523-A173-B1F229AFED5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9928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40C57-D8EA-475C-80A9-45741C441844}" type="datetimeFigureOut">
              <a:rPr lang="zh-TW" altLang="en-US" smtClean="0"/>
              <a:t>2019/9/2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01E2E-FF4A-4523-A173-B1F229AFED5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3986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9388"/>
            <a:ext cx="12192000" cy="703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76199" y="0"/>
            <a:ext cx="9885405" cy="576064"/>
          </a:xfrm>
          <a:prstGeom prst="rect">
            <a:avLst/>
          </a:prstGeom>
          <a:solidFill>
            <a:srgbClr val="250AEC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64518" name="文字方塊 1"/>
          <p:cNvSpPr txBox="1">
            <a:spLocks noChangeArrowheads="1"/>
          </p:cNvSpPr>
          <p:nvPr/>
        </p:nvSpPr>
        <p:spPr bwMode="auto">
          <a:xfrm>
            <a:off x="3225800" y="-98425"/>
            <a:ext cx="2972486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4000">
                <a:latin typeface="標楷體" panose="03000509000000000000" pitchFamily="65" charset="-120"/>
                <a:ea typeface="標楷體" panose="03000509000000000000" pitchFamily="65" charset="-120"/>
              </a:rPr>
              <a:t>疏散路線圖</a:t>
            </a:r>
          </a:p>
        </p:txBody>
      </p:sp>
    </p:spTree>
    <p:extLst>
      <p:ext uri="{BB962C8B-B14F-4D97-AF65-F5344CB8AC3E}">
        <p14:creationId xmlns:p14="http://schemas.microsoft.com/office/powerpoint/2010/main" val="423524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寬螢幕</PresentationFormat>
  <Paragraphs>2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Windows 使用者</dc:creator>
  <cp:lastModifiedBy>Windows 使用者</cp:lastModifiedBy>
  <cp:revision>1</cp:revision>
  <dcterms:created xsi:type="dcterms:W3CDTF">2019-09-02T02:09:57Z</dcterms:created>
  <dcterms:modified xsi:type="dcterms:W3CDTF">2019-09-02T02:10:15Z</dcterms:modified>
</cp:coreProperties>
</file>