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0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38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61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34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0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04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539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63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88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52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46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292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gt.com.tw/unit_categories/5/units/15?locale=zh_t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IGT </a:t>
            </a:r>
            <a:r>
              <a:rPr lang="zh-TW" altLang="en-US" dirty="0" smtClean="0"/>
              <a:t>影片教</a:t>
            </a:r>
            <a:r>
              <a:rPr lang="zh-TW" altLang="en-US" dirty="0"/>
              <a:t>學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桃園壽山高中  資訊組</a:t>
            </a:r>
            <a:endParaRPr lang="en-US" altLang="zh-TW" dirty="0" smtClean="0"/>
          </a:p>
          <a:p>
            <a:r>
              <a:rPr lang="en-US" altLang="zh-TW" dirty="0" smtClean="0"/>
              <a:t>2020.03.12</a:t>
            </a:r>
            <a:endParaRPr lang="en-US" altLang="zh-TW" dirty="0"/>
          </a:p>
          <a:p>
            <a:r>
              <a:rPr lang="zh-TW" altLang="en-US" dirty="0" smtClean="0"/>
              <a:t>線</a:t>
            </a:r>
            <a:r>
              <a:rPr lang="zh-TW" altLang="en-US" dirty="0"/>
              <a:t>上</a:t>
            </a:r>
            <a:r>
              <a:rPr lang="zh-TW" altLang="en-US" dirty="0" smtClean="0"/>
              <a:t>操作：</a:t>
            </a:r>
            <a:r>
              <a:rPr lang="en-US" altLang="zh-TW" dirty="0" smtClean="0">
                <a:hlinkClick r:id="rId2"/>
              </a:rPr>
              <a:t>http://www.igt.com.tw/unit_categories/5/units/15?locale=zh_tw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39796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09707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基本教學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連上</a:t>
            </a:r>
            <a:r>
              <a:rPr lang="en-US" altLang="zh-TW" dirty="0" smtClean="0"/>
              <a:t>IGT</a:t>
            </a:r>
            <a:r>
              <a:rPr lang="zh-TW" altLang="en-US" dirty="0"/>
              <a:t>頁</a:t>
            </a:r>
            <a:r>
              <a:rPr lang="zh-TW" altLang="en-US" dirty="0" smtClean="0"/>
              <a:t>面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找到老師所指定觀看資料的位置。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點選資料，即可線上閱讀。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432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IGT </a:t>
            </a:r>
            <a:r>
              <a:rPr lang="zh-TW" altLang="en-US" dirty="0" smtClean="0"/>
              <a:t>影片教學</a:t>
            </a:r>
            <a:r>
              <a:rPr lang="en-US" altLang="zh-TW" dirty="0" smtClean="0"/>
              <a:t>-</a:t>
            </a:r>
            <a:r>
              <a:rPr lang="zh-TW" altLang="en-US" dirty="0" smtClean="0"/>
              <a:t>進階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發送</a:t>
            </a:r>
            <a:r>
              <a:rPr lang="zh-TW" altLang="en-US" dirty="0"/>
              <a:t>作業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桃園壽山高中  資訊組</a:t>
            </a:r>
            <a:endParaRPr lang="en-US" altLang="zh-TW" dirty="0" smtClean="0"/>
          </a:p>
          <a:p>
            <a:r>
              <a:rPr lang="en-US" altLang="zh-TW" dirty="0" smtClean="0"/>
              <a:t>2020.03.12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440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作業模</a:t>
            </a:r>
            <a:r>
              <a:rPr lang="zh-TW" altLang="en-US" dirty="0"/>
              <a:t>組</a:t>
            </a:r>
            <a:r>
              <a:rPr lang="zh-TW" altLang="en-US" dirty="0" smtClean="0"/>
              <a:t>教學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</a:t>
            </a:r>
            <a:r>
              <a:rPr lang="zh-TW" altLang="en-US" dirty="0"/>
              <a:t>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接收任課教師通知</a:t>
            </a:r>
            <a:endParaRPr lang="en-US" altLang="zh-TW" dirty="0"/>
          </a:p>
          <a:p>
            <a:r>
              <a:rPr lang="zh-TW" altLang="en-US" dirty="0" smtClean="0"/>
              <a:t>開啟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通知信件</a:t>
            </a:r>
            <a:r>
              <a:rPr lang="en-US" altLang="zh-TW" dirty="0" smtClean="0"/>
              <a:t>(</a:t>
            </a:r>
            <a:r>
              <a:rPr lang="zh-TW" altLang="en-US" dirty="0" smtClean="0"/>
              <a:t>垃圾桶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上傳作業檔案 或 線上作答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未收到</a:t>
            </a:r>
            <a:r>
              <a:rPr lang="en-US" altLang="zh-TW" dirty="0"/>
              <a:t>Email</a:t>
            </a:r>
            <a:r>
              <a:rPr lang="zh-TW" altLang="en-US" dirty="0"/>
              <a:t>通知</a:t>
            </a:r>
            <a:r>
              <a:rPr lang="zh-TW" altLang="en-US" dirty="0" smtClean="0"/>
              <a:t>信件</a:t>
            </a:r>
            <a:endParaRPr lang="en-US" altLang="zh-TW" dirty="0" smtClean="0"/>
          </a:p>
          <a:p>
            <a:r>
              <a:rPr lang="zh-TW" altLang="en-US" dirty="0" smtClean="0"/>
              <a:t>找尋</a:t>
            </a:r>
            <a:r>
              <a:rPr lang="en-US" altLang="zh-TW" dirty="0" smtClean="0"/>
              <a:t>IGT</a:t>
            </a:r>
            <a:r>
              <a:rPr lang="zh-TW" altLang="en-US" dirty="0" smtClean="0"/>
              <a:t>教師位置與指派作業</a:t>
            </a:r>
            <a:endParaRPr lang="en-US" altLang="zh-TW" dirty="0" smtClean="0"/>
          </a:p>
          <a:p>
            <a:r>
              <a:rPr lang="zh-TW" altLang="en-US" dirty="0" smtClean="0"/>
              <a:t>登入個人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、通行碼</a:t>
            </a:r>
            <a:r>
              <a:rPr lang="en-US" altLang="zh-TW" dirty="0" smtClean="0"/>
              <a:t>(</a:t>
            </a:r>
            <a:r>
              <a:rPr lang="zh-TW" altLang="en-US" dirty="0" smtClean="0"/>
              <a:t>後續</a:t>
            </a:r>
            <a:r>
              <a:rPr lang="zh-TW" altLang="en-US" dirty="0"/>
              <a:t>公告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上傳作業檔案 或 線上作</a:t>
            </a:r>
            <a:r>
              <a:rPr lang="zh-TW" altLang="en-US" dirty="0" smtClean="0"/>
              <a:t>答</a:t>
            </a:r>
            <a:endParaRPr lang="en-US" altLang="zh-TW" dirty="0" smtClean="0"/>
          </a:p>
          <a:p>
            <a:r>
              <a:rPr lang="zh-TW" altLang="en-US" dirty="0" smtClean="0"/>
              <a:t>教師成績回</a:t>
            </a:r>
            <a:r>
              <a:rPr lang="zh-TW" altLang="en-US" dirty="0"/>
              <a:t>饋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812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118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Theme</vt:lpstr>
      <vt:lpstr>IGT 影片教學</vt:lpstr>
      <vt:lpstr>基本教學(學生)</vt:lpstr>
      <vt:lpstr>IGT 影片教學-進階 發送作業</vt:lpstr>
      <vt:lpstr>作業模組教學(學生)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 影片教學</dc:title>
  <dc:creator>information</dc:creator>
  <cp:lastModifiedBy>information</cp:lastModifiedBy>
  <cp:revision>24</cp:revision>
  <dcterms:created xsi:type="dcterms:W3CDTF">2020-03-12T04:16:44Z</dcterms:created>
  <dcterms:modified xsi:type="dcterms:W3CDTF">2020-03-20T01:21:43Z</dcterms:modified>
</cp:coreProperties>
</file>