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3432" y="-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※108</a:t>
            </a:r>
            <a:r>
              <a:rPr lang="zh-TW" altLang="en-US" dirty="0" smtClean="0">
                <a:solidFill>
                  <a:srgbClr val="FF0000"/>
                </a:solidFill>
              </a:rPr>
              <a:t>學年</a:t>
            </a:r>
            <a:r>
              <a:rPr lang="zh-TW" altLang="en-US" dirty="0">
                <a:solidFill>
                  <a:srgbClr val="FF0000"/>
                </a:solidFill>
              </a:rPr>
              <a:t>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Windows 使用者</cp:lastModifiedBy>
  <cp:revision>44</cp:revision>
  <cp:lastPrinted>2018-04-27T04:31:10Z</cp:lastPrinted>
  <dcterms:created xsi:type="dcterms:W3CDTF">2009-11-03T13:35:13Z</dcterms:created>
  <dcterms:modified xsi:type="dcterms:W3CDTF">2019-12-02T07:52:12Z</dcterms:modified>
</cp:coreProperties>
</file>