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0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38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611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34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0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04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539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63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88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252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46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0292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jmath2017.blogspot.com/2018/08/0google-classroom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Google Classroom </a:t>
            </a:r>
            <a:r>
              <a:rPr lang="zh-TW" altLang="en-US" dirty="0" smtClean="0"/>
              <a:t>影片教</a:t>
            </a:r>
            <a:r>
              <a:rPr lang="zh-TW" altLang="en-US" dirty="0"/>
              <a:t>學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桃園壽山高中  資訊組</a:t>
            </a:r>
            <a:endParaRPr lang="en-US" altLang="zh-TW" dirty="0"/>
          </a:p>
          <a:p>
            <a:r>
              <a:rPr lang="en-US" altLang="zh-TW" dirty="0" smtClean="0"/>
              <a:t>2020.03.12</a:t>
            </a:r>
          </a:p>
          <a:p>
            <a:r>
              <a:rPr lang="zh-TW" altLang="en-US" dirty="0"/>
              <a:t>線</a:t>
            </a:r>
            <a:r>
              <a:rPr lang="zh-TW" altLang="en-US" dirty="0" smtClean="0"/>
              <a:t>上操作：</a:t>
            </a:r>
            <a:r>
              <a:rPr lang="en-US" altLang="zh-TW" dirty="0" smtClean="0">
                <a:hlinkClick r:id="rId2"/>
              </a:rPr>
              <a:t>http://bjmath2017.blogspot.com/2018/08/0google-classroom.html</a:t>
            </a:r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227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基本教學</a:t>
            </a:r>
            <a:r>
              <a:rPr lang="en-US" altLang="zh-TW" dirty="0" smtClean="0"/>
              <a:t>(</a:t>
            </a:r>
            <a:r>
              <a:rPr lang="zh-TW" altLang="en-US" dirty="0" smtClean="0"/>
              <a:t>教師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開啟</a:t>
            </a:r>
            <a:r>
              <a:rPr lang="en-US" altLang="zh-TW" dirty="0" smtClean="0"/>
              <a:t>Google Classroom </a:t>
            </a:r>
            <a:r>
              <a:rPr lang="zh-TW" altLang="en-US" dirty="0" smtClean="0"/>
              <a:t>介面。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登入壽山高中的</a:t>
            </a:r>
            <a:r>
              <a:rPr lang="en-US" altLang="zh-TW" dirty="0" smtClean="0"/>
              <a:t>Gmail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建立課程。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將課程代號提供給學生加入。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上傳課程相關資料。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469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50</Words>
  <Application>Microsoft Office PowerPoint</Application>
  <PresentationFormat>寬螢幕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Theme</vt:lpstr>
      <vt:lpstr>Google Classroom 影片教學</vt:lpstr>
      <vt:lpstr>基本教學(教師)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IGT 影片教學</dc:title>
  <dc:creator>information</dc:creator>
  <cp:lastModifiedBy>information</cp:lastModifiedBy>
  <cp:revision>26</cp:revision>
  <dcterms:created xsi:type="dcterms:W3CDTF">2020-03-12T04:16:44Z</dcterms:created>
  <dcterms:modified xsi:type="dcterms:W3CDTF">2020-03-20T01:23:17Z</dcterms:modified>
</cp:coreProperties>
</file>