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7" r:id="rId3"/>
    <p:sldMasterId id="2147483710" r:id="rId4"/>
  </p:sldMasterIdLst>
  <p:notesMasterIdLst>
    <p:notesMasterId r:id="rId43"/>
  </p:notesMasterIdLst>
  <p:sldIdLst>
    <p:sldId id="258" r:id="rId5"/>
    <p:sldId id="263" r:id="rId6"/>
    <p:sldId id="270" r:id="rId7"/>
    <p:sldId id="287" r:id="rId8"/>
    <p:sldId id="788" r:id="rId9"/>
    <p:sldId id="264" r:id="rId10"/>
    <p:sldId id="366" r:id="rId11"/>
    <p:sldId id="273" r:id="rId12"/>
    <p:sldId id="274" r:id="rId13"/>
    <p:sldId id="288" r:id="rId14"/>
    <p:sldId id="265" r:id="rId15"/>
    <p:sldId id="277" r:id="rId16"/>
    <p:sldId id="266" r:id="rId17"/>
    <p:sldId id="673" r:id="rId18"/>
    <p:sldId id="597" r:id="rId19"/>
    <p:sldId id="369" r:id="rId20"/>
    <p:sldId id="368" r:id="rId21"/>
    <p:sldId id="783" r:id="rId22"/>
    <p:sldId id="674" r:id="rId23"/>
    <p:sldId id="784" r:id="rId24"/>
    <p:sldId id="276" r:id="rId25"/>
    <p:sldId id="715" r:id="rId26"/>
    <p:sldId id="756" r:id="rId27"/>
    <p:sldId id="757" r:id="rId28"/>
    <p:sldId id="536" r:id="rId29"/>
    <p:sldId id="537" r:id="rId30"/>
    <p:sldId id="789" r:id="rId31"/>
    <p:sldId id="780" r:id="rId32"/>
    <p:sldId id="781" r:id="rId33"/>
    <p:sldId id="782" r:id="rId34"/>
    <p:sldId id="293" r:id="rId35"/>
    <p:sldId id="294" r:id="rId36"/>
    <p:sldId id="295" r:id="rId37"/>
    <p:sldId id="785" r:id="rId38"/>
    <p:sldId id="535" r:id="rId39"/>
    <p:sldId id="786" r:id="rId40"/>
    <p:sldId id="787" r:id="rId41"/>
    <p:sldId id="286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D3059-B032-48B8-819E-FAB088EC2CC1}" type="doc">
      <dgm:prSet loTypeId="urn:microsoft.com/office/officeart/2005/8/layout/target1" loCatId="relationship" qsTypeId="urn:microsoft.com/office/officeart/2005/8/quickstyle/simple4" qsCatId="simple" csTypeId="urn:microsoft.com/office/officeart/2005/8/colors/colorful1" csCatId="colorful" phldr="1"/>
      <dgm:spPr/>
    </dgm:pt>
    <dgm:pt modelId="{D7B0A28F-AE7B-45CE-ADFF-D1D9BAC3607C}">
      <dgm:prSet phldrT="[文字]"/>
      <dgm:spPr/>
      <dgm:t>
        <a:bodyPr/>
        <a:lstStyle/>
        <a:p>
          <a:r>
            <a:rPr lang="en-US" altLang="zh-TW" dirty="0">
              <a:latin typeface="Georgia" panose="02040502050405020303" pitchFamily="18" charset="0"/>
            </a:rPr>
            <a:t>WHY</a:t>
          </a:r>
        </a:p>
      </dgm:t>
    </dgm:pt>
    <dgm:pt modelId="{4F3E87C8-C222-46EC-8B12-238C15AB63BF}" type="parTrans" cxnId="{3CB94725-45D1-4627-A4EE-D5476A4E2C9B}">
      <dgm:prSet/>
      <dgm:spPr/>
      <dgm:t>
        <a:bodyPr/>
        <a:lstStyle/>
        <a:p>
          <a:endParaRPr lang="zh-TW" altLang="en-US">
            <a:latin typeface="Georgia" panose="02040502050405020303" pitchFamily="18" charset="0"/>
          </a:endParaRPr>
        </a:p>
      </dgm:t>
    </dgm:pt>
    <dgm:pt modelId="{F05AD94F-57AE-4872-BC5C-D104313B4C22}" type="sibTrans" cxnId="{3CB94725-45D1-4627-A4EE-D5476A4E2C9B}">
      <dgm:prSet/>
      <dgm:spPr/>
      <dgm:t>
        <a:bodyPr/>
        <a:lstStyle/>
        <a:p>
          <a:endParaRPr lang="zh-TW" altLang="en-US">
            <a:latin typeface="Georgia" panose="02040502050405020303" pitchFamily="18" charset="0"/>
          </a:endParaRPr>
        </a:p>
      </dgm:t>
    </dgm:pt>
    <dgm:pt modelId="{E79D410F-C72F-4E89-B40D-BE1F11C7DE6F}">
      <dgm:prSet phldrT="[文字]"/>
      <dgm:spPr/>
      <dgm:t>
        <a:bodyPr/>
        <a:lstStyle/>
        <a:p>
          <a:r>
            <a:rPr lang="en-US" altLang="zh-TW" dirty="0">
              <a:latin typeface="Georgia" panose="02040502050405020303" pitchFamily="18" charset="0"/>
            </a:rPr>
            <a:t>HOW</a:t>
          </a:r>
          <a:endParaRPr lang="zh-TW" altLang="en-US" dirty="0">
            <a:latin typeface="Georgia" panose="02040502050405020303" pitchFamily="18" charset="0"/>
          </a:endParaRPr>
        </a:p>
      </dgm:t>
    </dgm:pt>
    <dgm:pt modelId="{080006DA-CD41-4CDE-9D9A-920D08A7363A}" type="parTrans" cxnId="{B4A34D3A-F2BA-44F2-BB92-D6093B808EC1}">
      <dgm:prSet/>
      <dgm:spPr/>
      <dgm:t>
        <a:bodyPr/>
        <a:lstStyle/>
        <a:p>
          <a:endParaRPr lang="zh-TW" altLang="en-US">
            <a:latin typeface="Georgia" panose="02040502050405020303" pitchFamily="18" charset="0"/>
          </a:endParaRPr>
        </a:p>
      </dgm:t>
    </dgm:pt>
    <dgm:pt modelId="{5A519D8F-E972-4270-8D6E-D67E56C637CE}" type="sibTrans" cxnId="{B4A34D3A-F2BA-44F2-BB92-D6093B808EC1}">
      <dgm:prSet/>
      <dgm:spPr/>
      <dgm:t>
        <a:bodyPr/>
        <a:lstStyle/>
        <a:p>
          <a:endParaRPr lang="zh-TW" altLang="en-US">
            <a:latin typeface="Georgia" panose="02040502050405020303" pitchFamily="18" charset="0"/>
          </a:endParaRPr>
        </a:p>
      </dgm:t>
    </dgm:pt>
    <dgm:pt modelId="{7E877275-F480-4B32-AD76-F6255F3F4362}">
      <dgm:prSet phldrT="[文字]"/>
      <dgm:spPr/>
      <dgm:t>
        <a:bodyPr/>
        <a:lstStyle/>
        <a:p>
          <a:r>
            <a:rPr lang="en-US" altLang="zh-TW" dirty="0">
              <a:latin typeface="Georgia" panose="02040502050405020303" pitchFamily="18" charset="0"/>
            </a:rPr>
            <a:t>WHAT</a:t>
          </a:r>
          <a:endParaRPr lang="zh-TW" altLang="en-US" dirty="0">
            <a:latin typeface="Georgia" panose="02040502050405020303" pitchFamily="18" charset="0"/>
          </a:endParaRPr>
        </a:p>
      </dgm:t>
    </dgm:pt>
    <dgm:pt modelId="{FDC3BFA9-C96E-4732-9826-4D60ACBFA354}" type="parTrans" cxnId="{48F9CCA0-38DD-41E9-8736-34E0474B1D89}">
      <dgm:prSet/>
      <dgm:spPr/>
      <dgm:t>
        <a:bodyPr/>
        <a:lstStyle/>
        <a:p>
          <a:endParaRPr lang="zh-TW" altLang="en-US">
            <a:latin typeface="Georgia" panose="02040502050405020303" pitchFamily="18" charset="0"/>
          </a:endParaRPr>
        </a:p>
      </dgm:t>
    </dgm:pt>
    <dgm:pt modelId="{17B9694E-703B-4CE9-A821-526AD2C376D4}" type="sibTrans" cxnId="{48F9CCA0-38DD-41E9-8736-34E0474B1D89}">
      <dgm:prSet/>
      <dgm:spPr/>
      <dgm:t>
        <a:bodyPr/>
        <a:lstStyle/>
        <a:p>
          <a:endParaRPr lang="zh-TW" altLang="en-US">
            <a:latin typeface="Georgia" panose="02040502050405020303" pitchFamily="18" charset="0"/>
          </a:endParaRPr>
        </a:p>
      </dgm:t>
    </dgm:pt>
    <dgm:pt modelId="{95508697-C455-4190-B254-9544B55FF2AC}" type="pres">
      <dgm:prSet presAssocID="{42BD3059-B032-48B8-819E-FAB088EC2CC1}" presName="composite" presStyleCnt="0">
        <dgm:presLayoutVars>
          <dgm:chMax val="5"/>
          <dgm:dir/>
          <dgm:resizeHandles val="exact"/>
        </dgm:presLayoutVars>
      </dgm:prSet>
      <dgm:spPr/>
    </dgm:pt>
    <dgm:pt modelId="{B8EB8AAE-4F56-4AA4-8CAD-51E4E103564A}" type="pres">
      <dgm:prSet presAssocID="{D7B0A28F-AE7B-45CE-ADFF-D1D9BAC3607C}" presName="circle1" presStyleLbl="lnNode1" presStyleIdx="0" presStyleCnt="3"/>
      <dgm:spPr/>
    </dgm:pt>
    <dgm:pt modelId="{92AD2F01-A0FF-40CA-AD11-3CC171409F19}" type="pres">
      <dgm:prSet presAssocID="{D7B0A28F-AE7B-45CE-ADFF-D1D9BAC3607C}" presName="text1" presStyleLbl="revTx" presStyleIdx="0" presStyleCnt="3">
        <dgm:presLayoutVars>
          <dgm:bulletEnabled val="1"/>
        </dgm:presLayoutVars>
      </dgm:prSet>
      <dgm:spPr/>
    </dgm:pt>
    <dgm:pt modelId="{EC3D3864-35D7-4208-A885-B914B4BD2638}" type="pres">
      <dgm:prSet presAssocID="{D7B0A28F-AE7B-45CE-ADFF-D1D9BAC3607C}" presName="line1" presStyleLbl="callout" presStyleIdx="0" presStyleCnt="6"/>
      <dgm:spPr>
        <a:ln>
          <a:solidFill>
            <a:schemeClr val="tx1"/>
          </a:solidFill>
        </a:ln>
      </dgm:spPr>
    </dgm:pt>
    <dgm:pt modelId="{D278CFBA-DDE6-4C7B-8876-CB702115E334}" type="pres">
      <dgm:prSet presAssocID="{D7B0A28F-AE7B-45CE-ADFF-D1D9BAC3607C}" presName="d1" presStyleLbl="callout" presStyleIdx="1" presStyleCnt="6"/>
      <dgm:spPr>
        <a:ln>
          <a:solidFill>
            <a:schemeClr val="tx1"/>
          </a:solidFill>
        </a:ln>
      </dgm:spPr>
    </dgm:pt>
    <dgm:pt modelId="{A9BD50EE-5405-4826-9E6D-675152D80558}" type="pres">
      <dgm:prSet presAssocID="{E79D410F-C72F-4E89-B40D-BE1F11C7DE6F}" presName="circle2" presStyleLbl="lnNode1" presStyleIdx="1" presStyleCnt="3"/>
      <dgm:spPr/>
    </dgm:pt>
    <dgm:pt modelId="{B7E11D43-43EE-406B-B9F7-7885869F810D}" type="pres">
      <dgm:prSet presAssocID="{E79D410F-C72F-4E89-B40D-BE1F11C7DE6F}" presName="text2" presStyleLbl="revTx" presStyleIdx="1" presStyleCnt="3">
        <dgm:presLayoutVars>
          <dgm:bulletEnabled val="1"/>
        </dgm:presLayoutVars>
      </dgm:prSet>
      <dgm:spPr/>
    </dgm:pt>
    <dgm:pt modelId="{AFCBC16C-3065-461D-9B41-143BA5DB51B8}" type="pres">
      <dgm:prSet presAssocID="{E79D410F-C72F-4E89-B40D-BE1F11C7DE6F}" presName="line2" presStyleLbl="callout" presStyleIdx="2" presStyleCnt="6"/>
      <dgm:spPr>
        <a:ln>
          <a:solidFill>
            <a:schemeClr val="tx1"/>
          </a:solidFill>
        </a:ln>
      </dgm:spPr>
    </dgm:pt>
    <dgm:pt modelId="{D2D12395-CE44-44F5-BB91-3AD1B4950F17}" type="pres">
      <dgm:prSet presAssocID="{E79D410F-C72F-4E89-B40D-BE1F11C7DE6F}" presName="d2" presStyleLbl="callout" presStyleIdx="3" presStyleCnt="6"/>
      <dgm:spPr>
        <a:ln>
          <a:solidFill>
            <a:schemeClr val="tx1"/>
          </a:solidFill>
        </a:ln>
      </dgm:spPr>
    </dgm:pt>
    <dgm:pt modelId="{A9EAA9C4-295A-4455-AFE9-7F89EC59E808}" type="pres">
      <dgm:prSet presAssocID="{7E877275-F480-4B32-AD76-F6255F3F4362}" presName="circle3" presStyleLbl="lnNode1" presStyleIdx="2" presStyleCnt="3"/>
      <dgm:spPr/>
    </dgm:pt>
    <dgm:pt modelId="{5271AEAF-267E-443A-950E-E370072D0E75}" type="pres">
      <dgm:prSet presAssocID="{7E877275-F480-4B32-AD76-F6255F3F4362}" presName="text3" presStyleLbl="revTx" presStyleIdx="2" presStyleCnt="3">
        <dgm:presLayoutVars>
          <dgm:bulletEnabled val="1"/>
        </dgm:presLayoutVars>
      </dgm:prSet>
      <dgm:spPr/>
    </dgm:pt>
    <dgm:pt modelId="{27190F43-CB91-4D68-ABBB-E9D9CA805C3B}" type="pres">
      <dgm:prSet presAssocID="{7E877275-F480-4B32-AD76-F6255F3F4362}" presName="line3" presStyleLbl="callout" presStyleIdx="4" presStyleCnt="6"/>
      <dgm:spPr>
        <a:ln>
          <a:solidFill>
            <a:schemeClr val="tx1"/>
          </a:solidFill>
        </a:ln>
      </dgm:spPr>
    </dgm:pt>
    <dgm:pt modelId="{40AE560B-7409-4C82-A4B1-B8877A540B5B}" type="pres">
      <dgm:prSet presAssocID="{7E877275-F480-4B32-AD76-F6255F3F4362}" presName="d3" presStyleLbl="callout" presStyleIdx="5" presStyleCnt="6"/>
      <dgm:spPr>
        <a:ln>
          <a:solidFill>
            <a:schemeClr val="tx1"/>
          </a:solidFill>
        </a:ln>
      </dgm:spPr>
    </dgm:pt>
  </dgm:ptLst>
  <dgm:cxnLst>
    <dgm:cxn modelId="{D4330E0B-2CF3-45E9-A486-8ED6ED98BF38}" type="presOf" srcId="{D7B0A28F-AE7B-45CE-ADFF-D1D9BAC3607C}" destId="{92AD2F01-A0FF-40CA-AD11-3CC171409F19}" srcOrd="0" destOrd="0" presId="urn:microsoft.com/office/officeart/2005/8/layout/target1"/>
    <dgm:cxn modelId="{358D4F15-F3E9-470A-BBA8-5100758CF34B}" type="presOf" srcId="{7E877275-F480-4B32-AD76-F6255F3F4362}" destId="{5271AEAF-267E-443A-950E-E370072D0E75}" srcOrd="0" destOrd="0" presId="urn:microsoft.com/office/officeart/2005/8/layout/target1"/>
    <dgm:cxn modelId="{2747BD20-5EF1-43CA-8826-6AA1BFFA5207}" type="presOf" srcId="{42BD3059-B032-48B8-819E-FAB088EC2CC1}" destId="{95508697-C455-4190-B254-9544B55FF2AC}" srcOrd="0" destOrd="0" presId="urn:microsoft.com/office/officeart/2005/8/layout/target1"/>
    <dgm:cxn modelId="{3CB94725-45D1-4627-A4EE-D5476A4E2C9B}" srcId="{42BD3059-B032-48B8-819E-FAB088EC2CC1}" destId="{D7B0A28F-AE7B-45CE-ADFF-D1D9BAC3607C}" srcOrd="0" destOrd="0" parTransId="{4F3E87C8-C222-46EC-8B12-238C15AB63BF}" sibTransId="{F05AD94F-57AE-4872-BC5C-D104313B4C22}"/>
    <dgm:cxn modelId="{B4A34D3A-F2BA-44F2-BB92-D6093B808EC1}" srcId="{42BD3059-B032-48B8-819E-FAB088EC2CC1}" destId="{E79D410F-C72F-4E89-B40D-BE1F11C7DE6F}" srcOrd="1" destOrd="0" parTransId="{080006DA-CD41-4CDE-9D9A-920D08A7363A}" sibTransId="{5A519D8F-E972-4270-8D6E-D67E56C637CE}"/>
    <dgm:cxn modelId="{48F9CCA0-38DD-41E9-8736-34E0474B1D89}" srcId="{42BD3059-B032-48B8-819E-FAB088EC2CC1}" destId="{7E877275-F480-4B32-AD76-F6255F3F4362}" srcOrd="2" destOrd="0" parTransId="{FDC3BFA9-C96E-4732-9826-4D60ACBFA354}" sibTransId="{17B9694E-703B-4CE9-A821-526AD2C376D4}"/>
    <dgm:cxn modelId="{D5A348B3-8580-430D-A061-5F1D2B0283F6}" type="presOf" srcId="{E79D410F-C72F-4E89-B40D-BE1F11C7DE6F}" destId="{B7E11D43-43EE-406B-B9F7-7885869F810D}" srcOrd="0" destOrd="0" presId="urn:microsoft.com/office/officeart/2005/8/layout/target1"/>
    <dgm:cxn modelId="{F05581CC-C848-40C3-A117-1634146F74B9}" type="presParOf" srcId="{95508697-C455-4190-B254-9544B55FF2AC}" destId="{B8EB8AAE-4F56-4AA4-8CAD-51E4E103564A}" srcOrd="0" destOrd="0" presId="urn:microsoft.com/office/officeart/2005/8/layout/target1"/>
    <dgm:cxn modelId="{9142D909-CDFA-41CF-A8E6-5CFEEF75E5D4}" type="presParOf" srcId="{95508697-C455-4190-B254-9544B55FF2AC}" destId="{92AD2F01-A0FF-40CA-AD11-3CC171409F19}" srcOrd="1" destOrd="0" presId="urn:microsoft.com/office/officeart/2005/8/layout/target1"/>
    <dgm:cxn modelId="{E6461CE9-6BC9-425A-980B-2C026D2043FE}" type="presParOf" srcId="{95508697-C455-4190-B254-9544B55FF2AC}" destId="{EC3D3864-35D7-4208-A885-B914B4BD2638}" srcOrd="2" destOrd="0" presId="urn:microsoft.com/office/officeart/2005/8/layout/target1"/>
    <dgm:cxn modelId="{101930D3-1834-4785-80A8-61661040F477}" type="presParOf" srcId="{95508697-C455-4190-B254-9544B55FF2AC}" destId="{D278CFBA-DDE6-4C7B-8876-CB702115E334}" srcOrd="3" destOrd="0" presId="urn:microsoft.com/office/officeart/2005/8/layout/target1"/>
    <dgm:cxn modelId="{6FB91FEE-795F-409E-B029-7F14E1653208}" type="presParOf" srcId="{95508697-C455-4190-B254-9544B55FF2AC}" destId="{A9BD50EE-5405-4826-9E6D-675152D80558}" srcOrd="4" destOrd="0" presId="urn:microsoft.com/office/officeart/2005/8/layout/target1"/>
    <dgm:cxn modelId="{A427D567-4A56-4D28-A228-F886D3617CBC}" type="presParOf" srcId="{95508697-C455-4190-B254-9544B55FF2AC}" destId="{B7E11D43-43EE-406B-B9F7-7885869F810D}" srcOrd="5" destOrd="0" presId="urn:microsoft.com/office/officeart/2005/8/layout/target1"/>
    <dgm:cxn modelId="{DBB03A17-B424-4EEE-9282-3AF3C4DB1DE2}" type="presParOf" srcId="{95508697-C455-4190-B254-9544B55FF2AC}" destId="{AFCBC16C-3065-461D-9B41-143BA5DB51B8}" srcOrd="6" destOrd="0" presId="urn:microsoft.com/office/officeart/2005/8/layout/target1"/>
    <dgm:cxn modelId="{1ED241B5-3AFB-4D1D-A6D8-E1E5DD8EC95A}" type="presParOf" srcId="{95508697-C455-4190-B254-9544B55FF2AC}" destId="{D2D12395-CE44-44F5-BB91-3AD1B4950F17}" srcOrd="7" destOrd="0" presId="urn:microsoft.com/office/officeart/2005/8/layout/target1"/>
    <dgm:cxn modelId="{9F20CD48-C7CF-4106-9E05-16E858576FB0}" type="presParOf" srcId="{95508697-C455-4190-B254-9544B55FF2AC}" destId="{A9EAA9C4-295A-4455-AFE9-7F89EC59E808}" srcOrd="8" destOrd="0" presId="urn:microsoft.com/office/officeart/2005/8/layout/target1"/>
    <dgm:cxn modelId="{184B328B-67FE-4CE9-A8C1-1DDAA3AB9BB1}" type="presParOf" srcId="{95508697-C455-4190-B254-9544B55FF2AC}" destId="{5271AEAF-267E-443A-950E-E370072D0E75}" srcOrd="9" destOrd="0" presId="urn:microsoft.com/office/officeart/2005/8/layout/target1"/>
    <dgm:cxn modelId="{F383C8CB-4F1F-4746-8C67-AEEF1D070618}" type="presParOf" srcId="{95508697-C455-4190-B254-9544B55FF2AC}" destId="{27190F43-CB91-4D68-ABBB-E9D9CA805C3B}" srcOrd="10" destOrd="0" presId="urn:microsoft.com/office/officeart/2005/8/layout/target1"/>
    <dgm:cxn modelId="{F5DE2119-88FA-44B0-A3D9-F71EE8D5AB4C}" type="presParOf" srcId="{95508697-C455-4190-B254-9544B55FF2AC}" destId="{40AE560B-7409-4C82-A4B1-B8877A540B5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F1394-3B72-4856-B7DD-E5D5BDA904A0}" type="doc">
      <dgm:prSet loTypeId="urn:microsoft.com/office/officeart/2005/8/layout/list1" loCatId="Inbox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DB5BD7-DD63-4908-8CC5-2B1B6B96B01C}">
      <dgm:prSet custT="1"/>
      <dgm:spPr/>
      <dgm:t>
        <a:bodyPr/>
        <a:lstStyle/>
        <a:p>
          <a:r>
            <a:rPr lang="zh-TW" sz="2800" b="1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學習表現包含：</a:t>
          </a:r>
          <a:endParaRPr lang="en-US" sz="2800" b="1" dirty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81C1E0-0BA6-4FCF-8782-4CBC51CC2EAD}" type="parTrans" cxnId="{5C608CD9-EDFE-4412-BE79-CBCE43959340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FA0054-E935-4837-B657-AF2E4113D92E}" type="sibTrans" cxnId="{5C608CD9-EDFE-4412-BE79-CBCE43959340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E7C5B2-8202-47FF-BF9F-785FC1F437FE}">
      <dgm:prSet custT="1"/>
      <dgm:spPr/>
      <dgm:t>
        <a:bodyPr/>
        <a:lstStyle/>
        <a:p>
          <a:r>
            <a:rPr lang="zh-TW" sz="2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認知歷程向度：記憶、理解、應用、分析、評鑑、創造等層次。</a:t>
          </a:r>
          <a:endParaRPr lang="en-US" sz="2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161580-83E5-4B99-87E4-8C4D553FC926}" type="parTrans" cxnId="{1E1467D1-C0D6-4B81-A9B5-D8929B1F28C0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E62BE0-897A-4297-BF2F-9489E0AA8BB4}" type="sibTrans" cxnId="{1E1467D1-C0D6-4B81-A9B5-D8929B1F28C0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717656-0942-4B86-A42E-389CA8A2A435}">
      <dgm:prSet custT="1"/>
      <dgm:spPr/>
      <dgm:t>
        <a:bodyPr/>
        <a:lstStyle/>
        <a:p>
          <a:r>
            <a:rPr lang="zh-TW" sz="2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情意向度：接受、反應、評價、價值組織、價值性格化等層次。</a:t>
          </a:r>
          <a:endParaRPr lang="en-US" sz="2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82474B-ED40-4371-87C5-ECB412B49A2B}" type="parTrans" cxnId="{95F5C123-0C76-450F-BB9D-ED4718AC94B5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681BD3-9880-4030-9060-7E84CC06C91C}" type="sibTrans" cxnId="{95F5C123-0C76-450F-BB9D-ED4718AC94B5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C3201F-4AEB-452E-B650-7CF786C2D7C1}">
      <dgm:prSet custT="1"/>
      <dgm:spPr/>
      <dgm:t>
        <a:bodyPr/>
        <a:lstStyle/>
        <a:p>
          <a:r>
            <a:rPr lang="zh-TW" sz="2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技能向度：感知、準備狀態、引導反應（或模仿）、機械化、複雜的外在反應、調整、獨創等層次。</a:t>
          </a:r>
          <a:endParaRPr lang="en-US" sz="2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F2B1C9-C489-4C4D-856A-520A1CC047DB}" type="parTrans" cxnId="{1D342BF9-2832-4E55-8D26-A62E2EAAFD0A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E5981A-5447-4D06-A7BB-228A2F18CA5C}" type="sibTrans" cxnId="{1D342BF9-2832-4E55-8D26-A62E2EAAFD0A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DF6CE6-37A9-4ED7-B28E-7CB55759CE40}">
      <dgm:prSet custT="1"/>
      <dgm:spPr/>
      <dgm:t>
        <a:bodyPr/>
        <a:lstStyle/>
        <a:p>
          <a:r>
            <a:rPr lang="zh-TW" sz="2800" b="1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學習內容包含：</a:t>
          </a:r>
          <a:endParaRPr lang="en-US" sz="2800" b="1" dirty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3CD5C8-3A71-4AD2-BAFB-660E120565CE}" type="parTrans" cxnId="{0346EF83-644B-4D72-A004-F4AC0C955F97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602DBE-1C3E-4C19-B2A4-6DBD6B131EC4}" type="sibTrans" cxnId="{0346EF83-644B-4D72-A004-F4AC0C955F97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92A3D0-2994-40A7-9275-20B6CDA0E1F7}">
      <dgm:prSet custT="1"/>
      <dgm:spPr/>
      <dgm:t>
        <a:bodyPr/>
        <a:lstStyle/>
        <a:p>
          <a:r>
            <a:rPr lang="zh-TW" sz="2600">
              <a:latin typeface="微軟正黑體" panose="020B0604030504040204" pitchFamily="34" charset="-120"/>
              <a:ea typeface="微軟正黑體" panose="020B0604030504040204" pitchFamily="34" charset="-120"/>
            </a:rPr>
            <a:t>能涵蓋重要事實、概念、原理原則、技能、態度與後設認知等知識。</a:t>
          </a:r>
          <a:endParaRPr lang="en-US" sz="2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F41E4E-CCBF-4550-A702-CDD127E0489F}" type="parTrans" cxnId="{C377C20E-8A36-48FE-BBDC-4F11FB046FCB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EFB4D7-DFAF-46BC-A06F-62AD69B61181}" type="sibTrans" cxnId="{C377C20E-8A36-48FE-BBDC-4F11FB046FCB}">
      <dgm:prSet/>
      <dgm:spPr/>
      <dgm:t>
        <a:bodyPr/>
        <a:lstStyle/>
        <a:p>
          <a:endParaRPr lang="en-US" sz="2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60A172-3971-4B5B-93BC-F196A964204E}" type="pres">
      <dgm:prSet presAssocID="{419F1394-3B72-4856-B7DD-E5D5BDA904A0}" presName="linear" presStyleCnt="0">
        <dgm:presLayoutVars>
          <dgm:dir/>
          <dgm:animLvl val="lvl"/>
          <dgm:resizeHandles val="exact"/>
        </dgm:presLayoutVars>
      </dgm:prSet>
      <dgm:spPr/>
    </dgm:pt>
    <dgm:pt modelId="{DC9A7984-BA23-451B-A353-C2D4BC34D60F}" type="pres">
      <dgm:prSet presAssocID="{99DB5BD7-DD63-4908-8CC5-2B1B6B96B01C}" presName="parentLin" presStyleCnt="0"/>
      <dgm:spPr/>
    </dgm:pt>
    <dgm:pt modelId="{B1E4843A-DF31-4747-A84D-7114AC57913A}" type="pres">
      <dgm:prSet presAssocID="{99DB5BD7-DD63-4908-8CC5-2B1B6B96B01C}" presName="parentLeftMargin" presStyleLbl="node1" presStyleIdx="0" presStyleCnt="2"/>
      <dgm:spPr/>
    </dgm:pt>
    <dgm:pt modelId="{30977379-2670-4DA7-BF66-245A007C761F}" type="pres">
      <dgm:prSet presAssocID="{99DB5BD7-DD63-4908-8CC5-2B1B6B96B0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B0387C6-2BB9-414F-A8B4-8D144BD422CA}" type="pres">
      <dgm:prSet presAssocID="{99DB5BD7-DD63-4908-8CC5-2B1B6B96B01C}" presName="negativeSpace" presStyleCnt="0"/>
      <dgm:spPr/>
    </dgm:pt>
    <dgm:pt modelId="{8F63A299-008D-4D43-98A1-F11BBBE485BD}" type="pres">
      <dgm:prSet presAssocID="{99DB5BD7-DD63-4908-8CC5-2B1B6B96B01C}" presName="childText" presStyleLbl="conFgAcc1" presStyleIdx="0" presStyleCnt="2">
        <dgm:presLayoutVars>
          <dgm:bulletEnabled val="1"/>
        </dgm:presLayoutVars>
      </dgm:prSet>
      <dgm:spPr/>
    </dgm:pt>
    <dgm:pt modelId="{91D2659D-459B-4B6A-A573-1DB645C386F7}" type="pres">
      <dgm:prSet presAssocID="{8BFA0054-E935-4837-B657-AF2E4113D92E}" presName="spaceBetweenRectangles" presStyleCnt="0"/>
      <dgm:spPr/>
    </dgm:pt>
    <dgm:pt modelId="{5B4447D7-0E9C-4D25-9522-63787AAE791B}" type="pres">
      <dgm:prSet presAssocID="{04DF6CE6-37A9-4ED7-B28E-7CB55759CE40}" presName="parentLin" presStyleCnt="0"/>
      <dgm:spPr/>
    </dgm:pt>
    <dgm:pt modelId="{FEC61A55-2951-46FC-8BF7-CA8BF9E9DEC5}" type="pres">
      <dgm:prSet presAssocID="{04DF6CE6-37A9-4ED7-B28E-7CB55759CE40}" presName="parentLeftMargin" presStyleLbl="node1" presStyleIdx="0" presStyleCnt="2"/>
      <dgm:spPr/>
    </dgm:pt>
    <dgm:pt modelId="{77033D25-45BC-48DA-B389-0B25B99DD793}" type="pres">
      <dgm:prSet presAssocID="{04DF6CE6-37A9-4ED7-B28E-7CB55759CE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D3B145-47DA-4038-B0C7-C5FA956A1592}" type="pres">
      <dgm:prSet presAssocID="{04DF6CE6-37A9-4ED7-B28E-7CB55759CE40}" presName="negativeSpace" presStyleCnt="0"/>
      <dgm:spPr/>
    </dgm:pt>
    <dgm:pt modelId="{D2070F40-8CE0-4ECD-BE07-E55204D36B97}" type="pres">
      <dgm:prSet presAssocID="{04DF6CE6-37A9-4ED7-B28E-7CB55759CE4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9566A0D-FEEA-45FF-B026-BA1CC4279BA3}" type="presOf" srcId="{A292A3D0-2994-40A7-9275-20B6CDA0E1F7}" destId="{D2070F40-8CE0-4ECD-BE07-E55204D36B97}" srcOrd="0" destOrd="0" presId="urn:microsoft.com/office/officeart/2005/8/layout/list1"/>
    <dgm:cxn modelId="{C377C20E-8A36-48FE-BBDC-4F11FB046FCB}" srcId="{04DF6CE6-37A9-4ED7-B28E-7CB55759CE40}" destId="{A292A3D0-2994-40A7-9275-20B6CDA0E1F7}" srcOrd="0" destOrd="0" parTransId="{00F41E4E-CCBF-4550-A702-CDD127E0489F}" sibTransId="{8DEFB4D7-DFAF-46BC-A06F-62AD69B61181}"/>
    <dgm:cxn modelId="{E2624416-59F3-4C48-9D9A-A5221161293C}" type="presOf" srcId="{20C3201F-4AEB-452E-B650-7CF786C2D7C1}" destId="{8F63A299-008D-4D43-98A1-F11BBBE485BD}" srcOrd="0" destOrd="2" presId="urn:microsoft.com/office/officeart/2005/8/layout/list1"/>
    <dgm:cxn modelId="{95F5C123-0C76-450F-BB9D-ED4718AC94B5}" srcId="{99DB5BD7-DD63-4908-8CC5-2B1B6B96B01C}" destId="{86717656-0942-4B86-A42E-389CA8A2A435}" srcOrd="1" destOrd="0" parTransId="{CF82474B-ED40-4371-87C5-ECB412B49A2B}" sibTransId="{BD681BD3-9880-4030-9060-7E84CC06C91C}"/>
    <dgm:cxn modelId="{2DFCFB26-B225-439F-BA4B-60E0507B9CBF}" type="presOf" srcId="{99DB5BD7-DD63-4908-8CC5-2B1B6B96B01C}" destId="{30977379-2670-4DA7-BF66-245A007C761F}" srcOrd="1" destOrd="0" presId="urn:microsoft.com/office/officeart/2005/8/layout/list1"/>
    <dgm:cxn modelId="{BF4D5B3E-2939-4E14-9AA3-019CC292F105}" type="presOf" srcId="{04DF6CE6-37A9-4ED7-B28E-7CB55759CE40}" destId="{FEC61A55-2951-46FC-8BF7-CA8BF9E9DEC5}" srcOrd="0" destOrd="0" presId="urn:microsoft.com/office/officeart/2005/8/layout/list1"/>
    <dgm:cxn modelId="{19A9B36F-8EE2-403C-A645-B5420E813D35}" type="presOf" srcId="{99DB5BD7-DD63-4908-8CC5-2B1B6B96B01C}" destId="{B1E4843A-DF31-4747-A84D-7114AC57913A}" srcOrd="0" destOrd="0" presId="urn:microsoft.com/office/officeart/2005/8/layout/list1"/>
    <dgm:cxn modelId="{0346EF83-644B-4D72-A004-F4AC0C955F97}" srcId="{419F1394-3B72-4856-B7DD-E5D5BDA904A0}" destId="{04DF6CE6-37A9-4ED7-B28E-7CB55759CE40}" srcOrd="1" destOrd="0" parTransId="{B23CD5C8-3A71-4AD2-BAFB-660E120565CE}" sibTransId="{37602DBE-1C3E-4C19-B2A4-6DBD6B131EC4}"/>
    <dgm:cxn modelId="{F5ED2C9F-8372-4585-AB61-C368664EA620}" type="presOf" srcId="{04DF6CE6-37A9-4ED7-B28E-7CB55759CE40}" destId="{77033D25-45BC-48DA-B389-0B25B99DD793}" srcOrd="1" destOrd="0" presId="urn:microsoft.com/office/officeart/2005/8/layout/list1"/>
    <dgm:cxn modelId="{662932AB-7B07-426B-8131-536F67843D32}" type="presOf" srcId="{419F1394-3B72-4856-B7DD-E5D5BDA904A0}" destId="{6E60A172-3971-4B5B-93BC-F196A964204E}" srcOrd="0" destOrd="0" presId="urn:microsoft.com/office/officeart/2005/8/layout/list1"/>
    <dgm:cxn modelId="{340A5FBA-476E-461B-9ABB-C729D1DCCE13}" type="presOf" srcId="{9FE7C5B2-8202-47FF-BF9F-785FC1F437FE}" destId="{8F63A299-008D-4D43-98A1-F11BBBE485BD}" srcOrd="0" destOrd="0" presId="urn:microsoft.com/office/officeart/2005/8/layout/list1"/>
    <dgm:cxn modelId="{1E1467D1-C0D6-4B81-A9B5-D8929B1F28C0}" srcId="{99DB5BD7-DD63-4908-8CC5-2B1B6B96B01C}" destId="{9FE7C5B2-8202-47FF-BF9F-785FC1F437FE}" srcOrd="0" destOrd="0" parTransId="{14161580-83E5-4B99-87E4-8C4D553FC926}" sibTransId="{3DE62BE0-897A-4297-BF2F-9489E0AA8BB4}"/>
    <dgm:cxn modelId="{5C608CD9-EDFE-4412-BE79-CBCE43959340}" srcId="{419F1394-3B72-4856-B7DD-E5D5BDA904A0}" destId="{99DB5BD7-DD63-4908-8CC5-2B1B6B96B01C}" srcOrd="0" destOrd="0" parTransId="{BD81C1E0-0BA6-4FCF-8782-4CBC51CC2EAD}" sibTransId="{8BFA0054-E935-4837-B657-AF2E4113D92E}"/>
    <dgm:cxn modelId="{E75B93F3-3E02-45DD-A10A-960723C2E8BF}" type="presOf" srcId="{86717656-0942-4B86-A42E-389CA8A2A435}" destId="{8F63A299-008D-4D43-98A1-F11BBBE485BD}" srcOrd="0" destOrd="1" presId="urn:microsoft.com/office/officeart/2005/8/layout/list1"/>
    <dgm:cxn modelId="{1D342BF9-2832-4E55-8D26-A62E2EAAFD0A}" srcId="{99DB5BD7-DD63-4908-8CC5-2B1B6B96B01C}" destId="{20C3201F-4AEB-452E-B650-7CF786C2D7C1}" srcOrd="2" destOrd="0" parTransId="{ACF2B1C9-C489-4C4D-856A-520A1CC047DB}" sibTransId="{74E5981A-5447-4D06-A7BB-228A2F18CA5C}"/>
    <dgm:cxn modelId="{805D9F7B-E08E-4F08-934A-38EE8008848C}" type="presParOf" srcId="{6E60A172-3971-4B5B-93BC-F196A964204E}" destId="{DC9A7984-BA23-451B-A353-C2D4BC34D60F}" srcOrd="0" destOrd="0" presId="urn:microsoft.com/office/officeart/2005/8/layout/list1"/>
    <dgm:cxn modelId="{C90A010A-1D1D-4447-BC29-C2844B201A91}" type="presParOf" srcId="{DC9A7984-BA23-451B-A353-C2D4BC34D60F}" destId="{B1E4843A-DF31-4747-A84D-7114AC57913A}" srcOrd="0" destOrd="0" presId="urn:microsoft.com/office/officeart/2005/8/layout/list1"/>
    <dgm:cxn modelId="{E9A0AE80-AA2D-465E-B1A0-130594A16239}" type="presParOf" srcId="{DC9A7984-BA23-451B-A353-C2D4BC34D60F}" destId="{30977379-2670-4DA7-BF66-245A007C761F}" srcOrd="1" destOrd="0" presId="urn:microsoft.com/office/officeart/2005/8/layout/list1"/>
    <dgm:cxn modelId="{3EF02C1C-68B4-4829-9EDD-898341E1464E}" type="presParOf" srcId="{6E60A172-3971-4B5B-93BC-F196A964204E}" destId="{1B0387C6-2BB9-414F-A8B4-8D144BD422CA}" srcOrd="1" destOrd="0" presId="urn:microsoft.com/office/officeart/2005/8/layout/list1"/>
    <dgm:cxn modelId="{C753BF9E-83F5-4880-9904-18E3430EC5F8}" type="presParOf" srcId="{6E60A172-3971-4B5B-93BC-F196A964204E}" destId="{8F63A299-008D-4D43-98A1-F11BBBE485BD}" srcOrd="2" destOrd="0" presId="urn:microsoft.com/office/officeart/2005/8/layout/list1"/>
    <dgm:cxn modelId="{63433744-E0D5-41F2-B616-914917DEAD95}" type="presParOf" srcId="{6E60A172-3971-4B5B-93BC-F196A964204E}" destId="{91D2659D-459B-4B6A-A573-1DB645C386F7}" srcOrd="3" destOrd="0" presId="urn:microsoft.com/office/officeart/2005/8/layout/list1"/>
    <dgm:cxn modelId="{08FFE9E3-28EE-496D-A9D8-3BF8EA4474ED}" type="presParOf" srcId="{6E60A172-3971-4B5B-93BC-F196A964204E}" destId="{5B4447D7-0E9C-4D25-9522-63787AAE791B}" srcOrd="4" destOrd="0" presId="urn:microsoft.com/office/officeart/2005/8/layout/list1"/>
    <dgm:cxn modelId="{B4685FA9-95B2-4B60-8B4D-F9A127C838EA}" type="presParOf" srcId="{5B4447D7-0E9C-4D25-9522-63787AAE791B}" destId="{FEC61A55-2951-46FC-8BF7-CA8BF9E9DEC5}" srcOrd="0" destOrd="0" presId="urn:microsoft.com/office/officeart/2005/8/layout/list1"/>
    <dgm:cxn modelId="{83411DBA-1546-48C7-9B01-FCDDA949F60A}" type="presParOf" srcId="{5B4447D7-0E9C-4D25-9522-63787AAE791B}" destId="{77033D25-45BC-48DA-B389-0B25B99DD793}" srcOrd="1" destOrd="0" presId="urn:microsoft.com/office/officeart/2005/8/layout/list1"/>
    <dgm:cxn modelId="{45180ED6-A9D7-469C-ADEC-1DB265CC5B8A}" type="presParOf" srcId="{6E60A172-3971-4B5B-93BC-F196A964204E}" destId="{23D3B145-47DA-4038-B0C7-C5FA956A1592}" srcOrd="5" destOrd="0" presId="urn:microsoft.com/office/officeart/2005/8/layout/list1"/>
    <dgm:cxn modelId="{5895D0FE-57B9-495B-B7B3-038942D0B0A4}" type="presParOf" srcId="{6E60A172-3971-4B5B-93BC-F196A964204E}" destId="{D2070F40-8CE0-4ECD-BE07-E55204D36B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E8FFB-8C21-466F-AB99-0264EB20C395}" type="doc">
      <dgm:prSet loTypeId="urn:microsoft.com/office/officeart/2008/layout/LinedList" loCatId="Inbo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BD06EB5-ABB7-4B16-8BD5-188F825969E8}">
      <dgm:prSet custT="1"/>
      <dgm:spPr/>
      <dgm:t>
        <a:bodyPr/>
        <a:lstStyle/>
        <a:p>
          <a:r>
            <a:rPr 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單元：碰撞學說</a:t>
          </a:r>
          <a:r>
            <a: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學科本質</a:t>
          </a:r>
          <a:r>
            <a: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3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粒子觀點的思考、表徵轉換</a:t>
          </a:r>
          <a:r>
            <a: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2E7CEB-08F1-4CED-84D9-206A5F88DB50}" type="parTrans" cxnId="{ADADF720-D550-40C7-A6AF-C2635E562DB8}">
      <dgm:prSet/>
      <dgm:spPr/>
      <dgm:t>
        <a:bodyPr/>
        <a:lstStyle/>
        <a:p>
          <a:endParaRPr 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3F3CE3-458F-49A3-9720-762D677F84FC}" type="sibTrans" cxnId="{ADADF720-D550-40C7-A6AF-C2635E562DB8}">
      <dgm:prSet/>
      <dgm:spPr/>
      <dgm:t>
        <a:bodyPr/>
        <a:lstStyle/>
        <a:p>
          <a:endParaRPr 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ABF3B3-4DC4-405F-9E8D-CCDA97967DEC}">
      <dgm:prSet custT="1"/>
      <dgm:spPr/>
      <dgm:t>
        <a:bodyPr/>
        <a:lstStyle/>
        <a:p>
          <a:r>
            <a: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擷取核心素養的</a:t>
          </a:r>
          <a:r>
            <a:rPr 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關鍵句：</a:t>
          </a:r>
          <a:r>
            <a:rPr lang="en-US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B1</a:t>
          </a:r>
          <a:r>
            <a:rPr 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具備掌握各類符號表達的能力，以進行經驗、思想之表達。</a:t>
          </a:r>
          <a:endParaRPr 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AFFF73-9A32-4E6D-8706-B6F13556C120}" type="parTrans" cxnId="{72585360-71B4-403E-9202-09FC4D532AAA}">
      <dgm:prSet/>
      <dgm:spPr/>
      <dgm:t>
        <a:bodyPr/>
        <a:lstStyle/>
        <a:p>
          <a:endParaRPr 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C1D1C5-6B40-47C1-B9BE-8AB7EB667821}" type="sibTrans" cxnId="{72585360-71B4-403E-9202-09FC4D532AAA}">
      <dgm:prSet/>
      <dgm:spPr/>
      <dgm:t>
        <a:bodyPr/>
        <a:lstStyle/>
        <a:p>
          <a:endParaRPr 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A8008E-3369-4580-B633-A2F5860ECEE8}">
      <dgm:prSet custT="1"/>
      <dgm:spPr/>
      <dgm:t>
        <a:bodyPr/>
        <a:lstStyle/>
        <a:p>
          <a:r>
            <a: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結合學科本質</a:t>
          </a:r>
          <a:r>
            <a:rPr 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開展素養的內容：</a:t>
          </a:r>
          <a:r>
            <a:rPr lang="zh-TW" altLang="en-US" sz="3200" b="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學生能從</a:t>
          </a:r>
          <a:r>
            <a:rPr lang="zh-TW" altLang="en-US" sz="32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繪製</a:t>
          </a:r>
          <a:r>
            <a:rPr lang="zh-TW" altLang="en-US" sz="32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粒子模型</a:t>
          </a:r>
          <a:r>
            <a:rPr lang="zh-TW" altLang="en-US" sz="3200" b="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，進行文字</a:t>
          </a:r>
          <a:r>
            <a:rPr lang="zh-TW" altLang="en-US" sz="32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說明</a:t>
          </a:r>
          <a:r>
            <a:rPr lang="zh-TW" altLang="en-US" sz="3200" b="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，進而</a:t>
          </a:r>
          <a:r>
            <a:rPr lang="zh-TW" altLang="en-US" sz="32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轉化</a:t>
          </a:r>
          <a:r>
            <a:rPr lang="zh-TW" altLang="en-US" sz="3200" b="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</a:t>
          </a:r>
          <a:r>
            <a:rPr lang="zh-TW" altLang="en-US" sz="32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數學關係式</a:t>
          </a:r>
          <a:r>
            <a:rPr lang="zh-TW" altLang="en-US" sz="3200" b="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3200" b="0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簡明地</a:t>
          </a:r>
          <a:r>
            <a:rPr lang="zh-TW" altLang="en-US" sz="3200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表達</a:t>
          </a:r>
          <a:r>
            <a:rPr lang="zh-TW" altLang="en-US" sz="3200" b="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對於</a:t>
          </a:r>
          <a:r>
            <a:rPr lang="zh-TW" altLang="en-US" sz="32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碰撞學說</a:t>
          </a:r>
          <a:r>
            <a:rPr lang="zh-TW" altLang="en-US" sz="3200" b="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的想法。</a:t>
          </a:r>
          <a:r>
            <a:rPr lang="zh-TW" altLang="en-US" sz="3200" b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單元目標</a:t>
          </a:r>
          <a:r>
            <a:rPr lang="en-US" altLang="zh-TW" sz="3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sz="3200" b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EE0696-F37E-4ADB-A744-25E9892D373B}" type="parTrans" cxnId="{3A7FB1F8-7D98-4A7E-9C18-C99C984CD7FC}">
      <dgm:prSet/>
      <dgm:spPr/>
      <dgm:t>
        <a:bodyPr/>
        <a:lstStyle/>
        <a:p>
          <a:endParaRPr 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5392C5-A2C9-40F6-81C6-2C400776EC89}" type="sibTrans" cxnId="{3A7FB1F8-7D98-4A7E-9C18-C99C984CD7FC}">
      <dgm:prSet/>
      <dgm:spPr/>
      <dgm:t>
        <a:bodyPr/>
        <a:lstStyle/>
        <a:p>
          <a:endParaRPr 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A65FE-F8AC-4ECF-A2F3-EE980559CAE1}" type="pres">
      <dgm:prSet presAssocID="{461E8FFB-8C21-466F-AB99-0264EB20C395}" presName="vert0" presStyleCnt="0">
        <dgm:presLayoutVars>
          <dgm:dir/>
          <dgm:animOne val="branch"/>
          <dgm:animLvl val="lvl"/>
        </dgm:presLayoutVars>
      </dgm:prSet>
      <dgm:spPr/>
    </dgm:pt>
    <dgm:pt modelId="{A1B542A5-7D04-4BF8-B724-8E80701DE678}" type="pres">
      <dgm:prSet presAssocID="{BBD06EB5-ABB7-4B16-8BD5-188F825969E8}" presName="thickLine" presStyleLbl="alignNode1" presStyleIdx="0" presStyleCnt="3"/>
      <dgm:spPr/>
    </dgm:pt>
    <dgm:pt modelId="{9EA408F3-D56D-4C0C-9BE6-35448239152B}" type="pres">
      <dgm:prSet presAssocID="{BBD06EB5-ABB7-4B16-8BD5-188F825969E8}" presName="horz1" presStyleCnt="0"/>
      <dgm:spPr/>
    </dgm:pt>
    <dgm:pt modelId="{3558C70D-F602-4399-B06B-2A7E141DF3D2}" type="pres">
      <dgm:prSet presAssocID="{BBD06EB5-ABB7-4B16-8BD5-188F825969E8}" presName="tx1" presStyleLbl="revTx" presStyleIdx="0" presStyleCnt="3" custScaleY="60667"/>
      <dgm:spPr/>
    </dgm:pt>
    <dgm:pt modelId="{DA326625-4032-488F-B508-84921C553924}" type="pres">
      <dgm:prSet presAssocID="{BBD06EB5-ABB7-4B16-8BD5-188F825969E8}" presName="vert1" presStyleCnt="0"/>
      <dgm:spPr/>
    </dgm:pt>
    <dgm:pt modelId="{0B99B59D-9A67-419E-A840-D183F5FF7B5F}" type="pres">
      <dgm:prSet presAssocID="{99ABF3B3-4DC4-405F-9E8D-CCDA97967DEC}" presName="thickLine" presStyleLbl="alignNode1" presStyleIdx="1" presStyleCnt="3"/>
      <dgm:spPr/>
    </dgm:pt>
    <dgm:pt modelId="{6E3C0A11-C13A-4A90-AF2B-6E19BFE005EA}" type="pres">
      <dgm:prSet presAssocID="{99ABF3B3-4DC4-405F-9E8D-CCDA97967DEC}" presName="horz1" presStyleCnt="0"/>
      <dgm:spPr/>
    </dgm:pt>
    <dgm:pt modelId="{886044E9-ED0A-47C7-8BD2-047EC7C25D9D}" type="pres">
      <dgm:prSet presAssocID="{99ABF3B3-4DC4-405F-9E8D-CCDA97967DEC}" presName="tx1" presStyleLbl="revTx" presStyleIdx="1" presStyleCnt="3" custScaleY="103202"/>
      <dgm:spPr/>
    </dgm:pt>
    <dgm:pt modelId="{962559DC-B837-4EAA-A5B6-CBA5E481B576}" type="pres">
      <dgm:prSet presAssocID="{99ABF3B3-4DC4-405F-9E8D-CCDA97967DEC}" presName="vert1" presStyleCnt="0"/>
      <dgm:spPr/>
    </dgm:pt>
    <dgm:pt modelId="{7D688E51-1F07-4B38-899B-9B4D37D3BF00}" type="pres">
      <dgm:prSet presAssocID="{F2A8008E-3369-4580-B633-A2F5860ECEE8}" presName="thickLine" presStyleLbl="alignNode1" presStyleIdx="2" presStyleCnt="3"/>
      <dgm:spPr/>
    </dgm:pt>
    <dgm:pt modelId="{A01DE058-43D5-4F85-89DE-9C97F44B8B07}" type="pres">
      <dgm:prSet presAssocID="{F2A8008E-3369-4580-B633-A2F5860ECEE8}" presName="horz1" presStyleCnt="0"/>
      <dgm:spPr/>
    </dgm:pt>
    <dgm:pt modelId="{A9F0B914-B75F-4DB0-8324-23B1A32C688B}" type="pres">
      <dgm:prSet presAssocID="{F2A8008E-3369-4580-B633-A2F5860ECEE8}" presName="tx1" presStyleLbl="revTx" presStyleIdx="2" presStyleCnt="3" custAng="0" custScaleY="149003"/>
      <dgm:spPr/>
    </dgm:pt>
    <dgm:pt modelId="{E911DD46-6BA2-46EE-8E9E-3A20D1DF72C5}" type="pres">
      <dgm:prSet presAssocID="{F2A8008E-3369-4580-B633-A2F5860ECEE8}" presName="vert1" presStyleCnt="0"/>
      <dgm:spPr/>
    </dgm:pt>
  </dgm:ptLst>
  <dgm:cxnLst>
    <dgm:cxn modelId="{797F340C-62B5-45DA-874E-1197170EA064}" type="presOf" srcId="{F2A8008E-3369-4580-B633-A2F5860ECEE8}" destId="{A9F0B914-B75F-4DB0-8324-23B1A32C688B}" srcOrd="0" destOrd="0" presId="urn:microsoft.com/office/officeart/2008/layout/LinedList"/>
    <dgm:cxn modelId="{ADADF720-D550-40C7-A6AF-C2635E562DB8}" srcId="{461E8FFB-8C21-466F-AB99-0264EB20C395}" destId="{BBD06EB5-ABB7-4B16-8BD5-188F825969E8}" srcOrd="0" destOrd="0" parTransId="{742E7CEB-08F1-4CED-84D9-206A5F88DB50}" sibTransId="{033F3CE3-458F-49A3-9720-762D677F84FC}"/>
    <dgm:cxn modelId="{72585360-71B4-403E-9202-09FC4D532AAA}" srcId="{461E8FFB-8C21-466F-AB99-0264EB20C395}" destId="{99ABF3B3-4DC4-405F-9E8D-CCDA97967DEC}" srcOrd="1" destOrd="0" parTransId="{9AAFFF73-9A32-4E6D-8706-B6F13556C120}" sibTransId="{E6C1D1C5-6B40-47C1-B9BE-8AB7EB667821}"/>
    <dgm:cxn modelId="{09A37E69-EEAF-447D-B6B1-090795660BF4}" type="presOf" srcId="{99ABF3B3-4DC4-405F-9E8D-CCDA97967DEC}" destId="{886044E9-ED0A-47C7-8BD2-047EC7C25D9D}" srcOrd="0" destOrd="0" presId="urn:microsoft.com/office/officeart/2008/layout/LinedList"/>
    <dgm:cxn modelId="{3E1C006A-4EF6-4F31-A4BA-DEFA64E00391}" type="presOf" srcId="{BBD06EB5-ABB7-4B16-8BD5-188F825969E8}" destId="{3558C70D-F602-4399-B06B-2A7E141DF3D2}" srcOrd="0" destOrd="0" presId="urn:microsoft.com/office/officeart/2008/layout/LinedList"/>
    <dgm:cxn modelId="{7C8516C5-A3BE-4A93-93F8-A34082DE38DA}" type="presOf" srcId="{461E8FFB-8C21-466F-AB99-0264EB20C395}" destId="{D04A65FE-F8AC-4ECF-A2F3-EE980559CAE1}" srcOrd="0" destOrd="0" presId="urn:microsoft.com/office/officeart/2008/layout/LinedList"/>
    <dgm:cxn modelId="{3A7FB1F8-7D98-4A7E-9C18-C99C984CD7FC}" srcId="{461E8FFB-8C21-466F-AB99-0264EB20C395}" destId="{F2A8008E-3369-4580-B633-A2F5860ECEE8}" srcOrd="2" destOrd="0" parTransId="{A6EE0696-F37E-4ADB-A744-25E9892D373B}" sibTransId="{3D5392C5-A2C9-40F6-81C6-2C400776EC89}"/>
    <dgm:cxn modelId="{7C1577F9-E923-4983-9386-5FCFEE93356B}" type="presParOf" srcId="{D04A65FE-F8AC-4ECF-A2F3-EE980559CAE1}" destId="{A1B542A5-7D04-4BF8-B724-8E80701DE678}" srcOrd="0" destOrd="0" presId="urn:microsoft.com/office/officeart/2008/layout/LinedList"/>
    <dgm:cxn modelId="{1D467D69-84DC-4F80-B444-3D4CDCD9748D}" type="presParOf" srcId="{D04A65FE-F8AC-4ECF-A2F3-EE980559CAE1}" destId="{9EA408F3-D56D-4C0C-9BE6-35448239152B}" srcOrd="1" destOrd="0" presId="urn:microsoft.com/office/officeart/2008/layout/LinedList"/>
    <dgm:cxn modelId="{F06A1F41-88C8-4659-80EE-B2B61092FF9A}" type="presParOf" srcId="{9EA408F3-D56D-4C0C-9BE6-35448239152B}" destId="{3558C70D-F602-4399-B06B-2A7E141DF3D2}" srcOrd="0" destOrd="0" presId="urn:microsoft.com/office/officeart/2008/layout/LinedList"/>
    <dgm:cxn modelId="{A2D1BE06-3CBD-48AD-AB39-0D05A2D51865}" type="presParOf" srcId="{9EA408F3-D56D-4C0C-9BE6-35448239152B}" destId="{DA326625-4032-488F-B508-84921C553924}" srcOrd="1" destOrd="0" presId="urn:microsoft.com/office/officeart/2008/layout/LinedList"/>
    <dgm:cxn modelId="{7FD79A21-9492-4EE1-B880-4F2C51644F81}" type="presParOf" srcId="{D04A65FE-F8AC-4ECF-A2F3-EE980559CAE1}" destId="{0B99B59D-9A67-419E-A840-D183F5FF7B5F}" srcOrd="2" destOrd="0" presId="urn:microsoft.com/office/officeart/2008/layout/LinedList"/>
    <dgm:cxn modelId="{E623C70B-B2B9-4AC4-9857-CEF478CDB591}" type="presParOf" srcId="{D04A65FE-F8AC-4ECF-A2F3-EE980559CAE1}" destId="{6E3C0A11-C13A-4A90-AF2B-6E19BFE005EA}" srcOrd="3" destOrd="0" presId="urn:microsoft.com/office/officeart/2008/layout/LinedList"/>
    <dgm:cxn modelId="{BADD10FD-24DB-46BD-A889-64F66713CCD9}" type="presParOf" srcId="{6E3C0A11-C13A-4A90-AF2B-6E19BFE005EA}" destId="{886044E9-ED0A-47C7-8BD2-047EC7C25D9D}" srcOrd="0" destOrd="0" presId="urn:microsoft.com/office/officeart/2008/layout/LinedList"/>
    <dgm:cxn modelId="{4EB22CB0-279D-4A96-80CB-7199910771BE}" type="presParOf" srcId="{6E3C0A11-C13A-4A90-AF2B-6E19BFE005EA}" destId="{962559DC-B837-4EAA-A5B6-CBA5E481B576}" srcOrd="1" destOrd="0" presId="urn:microsoft.com/office/officeart/2008/layout/LinedList"/>
    <dgm:cxn modelId="{2E6CC857-9B57-470A-AF78-D58037F1B097}" type="presParOf" srcId="{D04A65FE-F8AC-4ECF-A2F3-EE980559CAE1}" destId="{7D688E51-1F07-4B38-899B-9B4D37D3BF00}" srcOrd="4" destOrd="0" presId="urn:microsoft.com/office/officeart/2008/layout/LinedList"/>
    <dgm:cxn modelId="{9A61F0C3-A592-4F97-A217-E687D295CB9D}" type="presParOf" srcId="{D04A65FE-F8AC-4ECF-A2F3-EE980559CAE1}" destId="{A01DE058-43D5-4F85-89DE-9C97F44B8B07}" srcOrd="5" destOrd="0" presId="urn:microsoft.com/office/officeart/2008/layout/LinedList"/>
    <dgm:cxn modelId="{0CFB7D9C-F1EA-47FB-96AA-93B0568D3738}" type="presParOf" srcId="{A01DE058-43D5-4F85-89DE-9C97F44B8B07}" destId="{A9F0B914-B75F-4DB0-8324-23B1A32C688B}" srcOrd="0" destOrd="0" presId="urn:microsoft.com/office/officeart/2008/layout/LinedList"/>
    <dgm:cxn modelId="{0C0E353A-A440-4BC8-9170-740D093D04AE}" type="presParOf" srcId="{A01DE058-43D5-4F85-89DE-9C97F44B8B07}" destId="{E911DD46-6BA2-46EE-8E9E-3A20D1DF72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11C510-9E6B-42F5-8933-B3BD436D1FC0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7A0F198-21D2-46EF-A21C-6BB4253588FE}">
      <dgm:prSet phldrT="[文字]"/>
      <dgm:spPr/>
      <dgm:t>
        <a:bodyPr/>
        <a:lstStyle/>
        <a:p>
          <a:pPr algn="l"/>
          <a:r>
            <a:rPr lang="en-US" altLang="zh-TW" dirty="0">
              <a:latin typeface="Georgia" panose="02040502050405020303" pitchFamily="18" charset="0"/>
              <a:ea typeface="微軟正黑體" panose="020B0604030504040204" pitchFamily="34" charset="-120"/>
            </a:rPr>
            <a:t>1.</a:t>
          </a:r>
          <a:r>
            <a:rPr lang="zh-TW" altLang="en-US" dirty="0">
              <a:latin typeface="Georgia" panose="02040502050405020303" pitchFamily="18" charset="0"/>
              <a:ea typeface="微軟正黑體" panose="020B0604030504040204" pitchFamily="34" charset="-120"/>
            </a:rPr>
            <a:t>領綱有哪些內容</a:t>
          </a:r>
        </a:p>
      </dgm:t>
    </dgm:pt>
    <dgm:pt modelId="{7AE07C88-A397-4B9E-83CD-15CFD39A02B3}" type="parTrans" cxnId="{8D15EAE4-707B-4800-AA67-227D59160223}">
      <dgm:prSet/>
      <dgm:spPr/>
      <dgm:t>
        <a:bodyPr/>
        <a:lstStyle/>
        <a:p>
          <a:pPr algn="l"/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2E5597C2-AEEE-4EFB-820C-06B0AA6B98C3}" type="sibTrans" cxnId="{8D15EAE4-707B-4800-AA67-227D5916022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pPr algn="l"/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A0B980ED-82B0-400C-923B-D246C6FB71A1}">
      <dgm:prSet phldrT="[文字]"/>
      <dgm:spPr/>
      <dgm:t>
        <a:bodyPr/>
        <a:lstStyle/>
        <a:p>
          <a:pPr algn="l"/>
          <a:r>
            <a:rPr lang="en-US" altLang="zh-TW" dirty="0">
              <a:latin typeface="Georgia" panose="02040502050405020303" pitchFamily="18" charset="0"/>
              <a:ea typeface="微軟正黑體" panose="020B0604030504040204" pitchFamily="34" charset="-120"/>
            </a:rPr>
            <a:t>2.</a:t>
          </a:r>
          <a:r>
            <a:rPr lang="zh-TW" altLang="en-US" dirty="0">
              <a:latin typeface="Georgia" panose="02040502050405020303" pitchFamily="18" charset="0"/>
              <a:ea typeface="微軟正黑體" panose="020B0604030504040204" pitchFamily="34" charset="-120"/>
            </a:rPr>
            <a:t>領綱跟過去的課綱有何異同</a:t>
          </a:r>
        </a:p>
      </dgm:t>
    </dgm:pt>
    <dgm:pt modelId="{E461CEB9-1F11-4311-B3CD-8BF8B777922E}" type="parTrans" cxnId="{581921D0-FAEC-4458-8FBB-D2EC5108F729}">
      <dgm:prSet/>
      <dgm:spPr/>
      <dgm:t>
        <a:bodyPr/>
        <a:lstStyle/>
        <a:p>
          <a:pPr algn="l"/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F13180C3-AED0-49E7-8837-32A0E805911C}" type="sibTrans" cxnId="{581921D0-FAEC-4458-8FBB-D2EC5108F72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pPr algn="l"/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01DF0FB9-6F99-4750-80EB-D41EB5907256}">
      <dgm:prSet phldrT="[文字]"/>
      <dgm:spPr/>
      <dgm:t>
        <a:bodyPr/>
        <a:lstStyle/>
        <a:p>
          <a:pPr algn="l"/>
          <a:r>
            <a:rPr lang="en-US" altLang="zh-TW" dirty="0">
              <a:latin typeface="Georgia" panose="02040502050405020303" pitchFamily="18" charset="0"/>
              <a:ea typeface="微軟正黑體" panose="020B0604030504040204" pitchFamily="34" charset="-120"/>
            </a:rPr>
            <a:t>3.</a:t>
          </a:r>
          <a:r>
            <a:rPr lang="zh-TW" altLang="en-US" dirty="0">
              <a:latin typeface="Georgia" panose="02040502050405020303" pitchFamily="18" charset="0"/>
              <a:ea typeface="微軟正黑體" panose="020B0604030504040204" pitchFamily="34" charset="-120"/>
            </a:rPr>
            <a:t>領綱的特點是什麼</a:t>
          </a:r>
          <a:r>
            <a:rPr lang="en-US" altLang="zh-TW" dirty="0">
              <a:latin typeface="Georgia" panose="02040502050405020303" pitchFamily="18" charset="0"/>
              <a:ea typeface="微軟正黑體" panose="020B0604030504040204" pitchFamily="34" charset="-120"/>
            </a:rPr>
            <a:t>?</a:t>
          </a:r>
          <a:endParaRPr lang="zh-TW" altLang="en-US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66B5E114-630D-4270-ADAB-6C0EA6C81727}" type="parTrans" cxnId="{387AFD01-24F4-4A08-BF1F-FB1F7AC1070A}">
      <dgm:prSet/>
      <dgm:spPr/>
      <dgm:t>
        <a:bodyPr/>
        <a:lstStyle/>
        <a:p>
          <a:pPr algn="l"/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302AEDEC-A914-494F-9065-68C19AC7E7A0}" type="sibTrans" cxnId="{387AFD01-24F4-4A08-BF1F-FB1F7AC1070A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pPr algn="l"/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AD96BB7C-5E70-4305-B531-2C2F0C941564}">
      <dgm:prSet phldrT="[文字]"/>
      <dgm:spPr/>
      <dgm:t>
        <a:bodyPr/>
        <a:lstStyle/>
        <a:p>
          <a:pPr algn="l"/>
          <a:r>
            <a:rPr lang="en-US" altLang="zh-TW" dirty="0">
              <a:latin typeface="Georgia" panose="02040502050405020303" pitchFamily="18" charset="0"/>
              <a:ea typeface="微軟正黑體" panose="020B0604030504040204" pitchFamily="34" charset="-120"/>
            </a:rPr>
            <a:t>4.</a:t>
          </a:r>
          <a:r>
            <a:rPr lang="zh-TW" altLang="en-US" dirty="0">
              <a:latin typeface="Georgia" panose="02040502050405020303" pitchFamily="18" charset="0"/>
              <a:ea typeface="微軟正黑體" panose="020B0604030504040204" pitchFamily="34" charset="-120"/>
            </a:rPr>
            <a:t>你覺得還有什麼需要學習？</a:t>
          </a:r>
        </a:p>
      </dgm:t>
    </dgm:pt>
    <dgm:pt modelId="{BE2B9218-A843-4DAB-A36C-3CE0991C0B7D}" type="parTrans" cxnId="{81BFA0B9-67D0-48E7-ADED-2967ED574BBF}">
      <dgm:prSet/>
      <dgm:spPr/>
      <dgm:t>
        <a:bodyPr/>
        <a:lstStyle/>
        <a:p>
          <a:pPr algn="l"/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128D37B2-D5C4-469D-9BDF-4AAC82872AD5}" type="sibTrans" cxnId="{81BFA0B9-67D0-48E7-ADED-2967ED574BBF}">
      <dgm:prSet/>
      <dgm:spPr/>
      <dgm:t>
        <a:bodyPr/>
        <a:lstStyle/>
        <a:p>
          <a:pPr algn="l"/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37174516-0DEB-4700-AFBB-11AE59EEEAE9}" type="pres">
      <dgm:prSet presAssocID="{7411C510-9E6B-42F5-8933-B3BD436D1FC0}" presName="Name0" presStyleCnt="0">
        <dgm:presLayoutVars>
          <dgm:dir/>
          <dgm:resizeHandles val="exact"/>
        </dgm:presLayoutVars>
      </dgm:prSet>
      <dgm:spPr/>
    </dgm:pt>
    <dgm:pt modelId="{16E24612-CC3A-4F7A-AA2F-8FCC76FE5C5F}" type="pres">
      <dgm:prSet presAssocID="{A7A0F198-21D2-46EF-A21C-6BB4253588FE}" presName="node" presStyleLbl="node1" presStyleIdx="0" presStyleCnt="4" custScaleX="114951">
        <dgm:presLayoutVars>
          <dgm:bulletEnabled val="1"/>
        </dgm:presLayoutVars>
      </dgm:prSet>
      <dgm:spPr/>
    </dgm:pt>
    <dgm:pt modelId="{5B61E8AD-9249-4B80-89DA-BCA3002FC4EC}" type="pres">
      <dgm:prSet presAssocID="{2E5597C2-AEEE-4EFB-820C-06B0AA6B98C3}" presName="sibTrans" presStyleLbl="sibTrans1D1" presStyleIdx="0" presStyleCnt="3"/>
      <dgm:spPr/>
    </dgm:pt>
    <dgm:pt modelId="{E1DFCACE-E7C9-4EAF-96B9-48146D0FBD6A}" type="pres">
      <dgm:prSet presAssocID="{2E5597C2-AEEE-4EFB-820C-06B0AA6B98C3}" presName="connectorText" presStyleLbl="sibTrans1D1" presStyleIdx="0" presStyleCnt="3"/>
      <dgm:spPr/>
    </dgm:pt>
    <dgm:pt modelId="{8A5C5C63-A4BE-486A-9E5E-7A9BFAE68618}" type="pres">
      <dgm:prSet presAssocID="{A0B980ED-82B0-400C-923B-D246C6FB71A1}" presName="node" presStyleLbl="node1" presStyleIdx="1" presStyleCnt="4" custScaleX="114951">
        <dgm:presLayoutVars>
          <dgm:bulletEnabled val="1"/>
        </dgm:presLayoutVars>
      </dgm:prSet>
      <dgm:spPr/>
    </dgm:pt>
    <dgm:pt modelId="{15070DB9-93FD-4D53-B640-F0C2F2B339CB}" type="pres">
      <dgm:prSet presAssocID="{F13180C3-AED0-49E7-8837-32A0E805911C}" presName="sibTrans" presStyleLbl="sibTrans1D1" presStyleIdx="1" presStyleCnt="3"/>
      <dgm:spPr/>
    </dgm:pt>
    <dgm:pt modelId="{6D4F65D4-E020-4BFF-A928-0807892328F2}" type="pres">
      <dgm:prSet presAssocID="{F13180C3-AED0-49E7-8837-32A0E805911C}" presName="connectorText" presStyleLbl="sibTrans1D1" presStyleIdx="1" presStyleCnt="3"/>
      <dgm:spPr/>
    </dgm:pt>
    <dgm:pt modelId="{EBCC3AC0-2810-45BA-9CCE-0444EEBFD394}" type="pres">
      <dgm:prSet presAssocID="{01DF0FB9-6F99-4750-80EB-D41EB5907256}" presName="node" presStyleLbl="node1" presStyleIdx="2" presStyleCnt="4" custScaleX="114951">
        <dgm:presLayoutVars>
          <dgm:bulletEnabled val="1"/>
        </dgm:presLayoutVars>
      </dgm:prSet>
      <dgm:spPr/>
    </dgm:pt>
    <dgm:pt modelId="{4C92DA0A-905E-41E5-A71E-E5D1A0C2DE1B}" type="pres">
      <dgm:prSet presAssocID="{302AEDEC-A914-494F-9065-68C19AC7E7A0}" presName="sibTrans" presStyleLbl="sibTrans1D1" presStyleIdx="2" presStyleCnt="3"/>
      <dgm:spPr/>
    </dgm:pt>
    <dgm:pt modelId="{9E6B3560-D98C-4760-9E95-A8EC39463667}" type="pres">
      <dgm:prSet presAssocID="{302AEDEC-A914-494F-9065-68C19AC7E7A0}" presName="connectorText" presStyleLbl="sibTrans1D1" presStyleIdx="2" presStyleCnt="3"/>
      <dgm:spPr/>
    </dgm:pt>
    <dgm:pt modelId="{FFCFC798-22DD-43B9-B907-6339B5E9418C}" type="pres">
      <dgm:prSet presAssocID="{AD96BB7C-5E70-4305-B531-2C2F0C941564}" presName="node" presStyleLbl="node1" presStyleIdx="3" presStyleCnt="4" custScaleX="114951">
        <dgm:presLayoutVars>
          <dgm:bulletEnabled val="1"/>
        </dgm:presLayoutVars>
      </dgm:prSet>
      <dgm:spPr/>
    </dgm:pt>
  </dgm:ptLst>
  <dgm:cxnLst>
    <dgm:cxn modelId="{387AFD01-24F4-4A08-BF1F-FB1F7AC1070A}" srcId="{7411C510-9E6B-42F5-8933-B3BD436D1FC0}" destId="{01DF0FB9-6F99-4750-80EB-D41EB5907256}" srcOrd="2" destOrd="0" parTransId="{66B5E114-630D-4270-ADAB-6C0EA6C81727}" sibTransId="{302AEDEC-A914-494F-9065-68C19AC7E7A0}"/>
    <dgm:cxn modelId="{E54E4F1C-2E22-4351-99A2-1700E808695B}" type="presOf" srcId="{2E5597C2-AEEE-4EFB-820C-06B0AA6B98C3}" destId="{5B61E8AD-9249-4B80-89DA-BCA3002FC4EC}" srcOrd="0" destOrd="0" presId="urn:microsoft.com/office/officeart/2005/8/layout/bProcess3"/>
    <dgm:cxn modelId="{DA7BC921-7488-4993-98F5-29EECCAF8ACD}" type="presOf" srcId="{F13180C3-AED0-49E7-8837-32A0E805911C}" destId="{6D4F65D4-E020-4BFF-A928-0807892328F2}" srcOrd="1" destOrd="0" presId="urn:microsoft.com/office/officeart/2005/8/layout/bProcess3"/>
    <dgm:cxn modelId="{D802435C-B02B-444F-9136-1A09697E9A7C}" type="presOf" srcId="{2E5597C2-AEEE-4EFB-820C-06B0AA6B98C3}" destId="{E1DFCACE-E7C9-4EAF-96B9-48146D0FBD6A}" srcOrd="1" destOrd="0" presId="urn:microsoft.com/office/officeart/2005/8/layout/bProcess3"/>
    <dgm:cxn modelId="{18F12545-91AB-45A7-9108-53A1B6A8E15D}" type="presOf" srcId="{A7A0F198-21D2-46EF-A21C-6BB4253588FE}" destId="{16E24612-CC3A-4F7A-AA2F-8FCC76FE5C5F}" srcOrd="0" destOrd="0" presId="urn:microsoft.com/office/officeart/2005/8/layout/bProcess3"/>
    <dgm:cxn modelId="{DFB34E65-469B-4C43-AEF9-40B5F7581AE6}" type="presOf" srcId="{7411C510-9E6B-42F5-8933-B3BD436D1FC0}" destId="{37174516-0DEB-4700-AFBB-11AE59EEEAE9}" srcOrd="0" destOrd="0" presId="urn:microsoft.com/office/officeart/2005/8/layout/bProcess3"/>
    <dgm:cxn modelId="{485B6867-4EAA-4BF5-866C-C9372AD29DDA}" type="presOf" srcId="{AD96BB7C-5E70-4305-B531-2C2F0C941564}" destId="{FFCFC798-22DD-43B9-B907-6339B5E9418C}" srcOrd="0" destOrd="0" presId="urn:microsoft.com/office/officeart/2005/8/layout/bProcess3"/>
    <dgm:cxn modelId="{4199816C-7BEE-4AE0-A301-2BF1B12FD391}" type="presOf" srcId="{A0B980ED-82B0-400C-923B-D246C6FB71A1}" destId="{8A5C5C63-A4BE-486A-9E5E-7A9BFAE68618}" srcOrd="0" destOrd="0" presId="urn:microsoft.com/office/officeart/2005/8/layout/bProcess3"/>
    <dgm:cxn modelId="{21CA0A7F-2336-47EE-9E65-E94D0644B527}" type="presOf" srcId="{F13180C3-AED0-49E7-8837-32A0E805911C}" destId="{15070DB9-93FD-4D53-B640-F0C2F2B339CB}" srcOrd="0" destOrd="0" presId="urn:microsoft.com/office/officeart/2005/8/layout/bProcess3"/>
    <dgm:cxn modelId="{EC89E581-EEF1-4C59-BF19-49E2B67568F3}" type="presOf" srcId="{01DF0FB9-6F99-4750-80EB-D41EB5907256}" destId="{EBCC3AC0-2810-45BA-9CCE-0444EEBFD394}" srcOrd="0" destOrd="0" presId="urn:microsoft.com/office/officeart/2005/8/layout/bProcess3"/>
    <dgm:cxn modelId="{B3448D9B-9283-4BB9-A1A0-05B951B85692}" type="presOf" srcId="{302AEDEC-A914-494F-9065-68C19AC7E7A0}" destId="{9E6B3560-D98C-4760-9E95-A8EC39463667}" srcOrd="1" destOrd="0" presId="urn:microsoft.com/office/officeart/2005/8/layout/bProcess3"/>
    <dgm:cxn modelId="{81BFA0B9-67D0-48E7-ADED-2967ED574BBF}" srcId="{7411C510-9E6B-42F5-8933-B3BD436D1FC0}" destId="{AD96BB7C-5E70-4305-B531-2C2F0C941564}" srcOrd="3" destOrd="0" parTransId="{BE2B9218-A843-4DAB-A36C-3CE0991C0B7D}" sibTransId="{128D37B2-D5C4-469D-9BDF-4AAC82872AD5}"/>
    <dgm:cxn modelId="{581921D0-FAEC-4458-8FBB-D2EC5108F729}" srcId="{7411C510-9E6B-42F5-8933-B3BD436D1FC0}" destId="{A0B980ED-82B0-400C-923B-D246C6FB71A1}" srcOrd="1" destOrd="0" parTransId="{E461CEB9-1F11-4311-B3CD-8BF8B777922E}" sibTransId="{F13180C3-AED0-49E7-8837-32A0E805911C}"/>
    <dgm:cxn modelId="{8D15EAE4-707B-4800-AA67-227D59160223}" srcId="{7411C510-9E6B-42F5-8933-B3BD436D1FC0}" destId="{A7A0F198-21D2-46EF-A21C-6BB4253588FE}" srcOrd="0" destOrd="0" parTransId="{7AE07C88-A397-4B9E-83CD-15CFD39A02B3}" sibTransId="{2E5597C2-AEEE-4EFB-820C-06B0AA6B98C3}"/>
    <dgm:cxn modelId="{F44679E9-4746-4902-9C98-58AF12DCD931}" type="presOf" srcId="{302AEDEC-A914-494F-9065-68C19AC7E7A0}" destId="{4C92DA0A-905E-41E5-A71E-E5D1A0C2DE1B}" srcOrd="0" destOrd="0" presId="urn:microsoft.com/office/officeart/2005/8/layout/bProcess3"/>
    <dgm:cxn modelId="{BFD883C7-177E-4C90-8200-80049A858937}" type="presParOf" srcId="{37174516-0DEB-4700-AFBB-11AE59EEEAE9}" destId="{16E24612-CC3A-4F7A-AA2F-8FCC76FE5C5F}" srcOrd="0" destOrd="0" presId="urn:microsoft.com/office/officeart/2005/8/layout/bProcess3"/>
    <dgm:cxn modelId="{BED5D1BA-62AF-4F6B-AFB9-7FAA2126D689}" type="presParOf" srcId="{37174516-0DEB-4700-AFBB-11AE59EEEAE9}" destId="{5B61E8AD-9249-4B80-89DA-BCA3002FC4EC}" srcOrd="1" destOrd="0" presId="urn:microsoft.com/office/officeart/2005/8/layout/bProcess3"/>
    <dgm:cxn modelId="{2DD0E877-1E69-4B37-BEBF-00500F2E4689}" type="presParOf" srcId="{5B61E8AD-9249-4B80-89DA-BCA3002FC4EC}" destId="{E1DFCACE-E7C9-4EAF-96B9-48146D0FBD6A}" srcOrd="0" destOrd="0" presId="urn:microsoft.com/office/officeart/2005/8/layout/bProcess3"/>
    <dgm:cxn modelId="{DFF0A90C-E0A3-4F0E-9B0C-5C1012CECA02}" type="presParOf" srcId="{37174516-0DEB-4700-AFBB-11AE59EEEAE9}" destId="{8A5C5C63-A4BE-486A-9E5E-7A9BFAE68618}" srcOrd="2" destOrd="0" presId="urn:microsoft.com/office/officeart/2005/8/layout/bProcess3"/>
    <dgm:cxn modelId="{31F04E62-64F4-4B71-9AC4-ED5CA21495A1}" type="presParOf" srcId="{37174516-0DEB-4700-AFBB-11AE59EEEAE9}" destId="{15070DB9-93FD-4D53-B640-F0C2F2B339CB}" srcOrd="3" destOrd="0" presId="urn:microsoft.com/office/officeart/2005/8/layout/bProcess3"/>
    <dgm:cxn modelId="{75B6FABE-97D7-4C3F-A5BE-BC99346C5096}" type="presParOf" srcId="{15070DB9-93FD-4D53-B640-F0C2F2B339CB}" destId="{6D4F65D4-E020-4BFF-A928-0807892328F2}" srcOrd="0" destOrd="0" presId="urn:microsoft.com/office/officeart/2005/8/layout/bProcess3"/>
    <dgm:cxn modelId="{40C48AFD-AD0A-4F1B-B9EE-335B815B3295}" type="presParOf" srcId="{37174516-0DEB-4700-AFBB-11AE59EEEAE9}" destId="{EBCC3AC0-2810-45BA-9CCE-0444EEBFD394}" srcOrd="4" destOrd="0" presId="urn:microsoft.com/office/officeart/2005/8/layout/bProcess3"/>
    <dgm:cxn modelId="{A1EC514D-B05A-4B7C-98CF-C2285FDCDAF5}" type="presParOf" srcId="{37174516-0DEB-4700-AFBB-11AE59EEEAE9}" destId="{4C92DA0A-905E-41E5-A71E-E5D1A0C2DE1B}" srcOrd="5" destOrd="0" presId="urn:microsoft.com/office/officeart/2005/8/layout/bProcess3"/>
    <dgm:cxn modelId="{7BB5DBBB-AED3-43AA-A7F8-923C4228629C}" type="presParOf" srcId="{4C92DA0A-905E-41E5-A71E-E5D1A0C2DE1B}" destId="{9E6B3560-D98C-4760-9E95-A8EC39463667}" srcOrd="0" destOrd="0" presId="urn:microsoft.com/office/officeart/2005/8/layout/bProcess3"/>
    <dgm:cxn modelId="{A0F3D8ED-7E7C-4713-8781-491D79E7672A}" type="presParOf" srcId="{37174516-0DEB-4700-AFBB-11AE59EEEAE9}" destId="{FFCFC798-22DD-43B9-B907-6339B5E9418C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AA9C4-295A-4455-AFE9-7F89EC59E808}">
      <dsp:nvSpPr>
        <dsp:cNvPr id="0" name=""/>
        <dsp:cNvSpPr/>
      </dsp:nvSpPr>
      <dsp:spPr>
        <a:xfrm>
          <a:off x="0" y="1179671"/>
          <a:ext cx="2987992" cy="29879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BD50EE-5405-4826-9E6D-675152D80558}">
      <dsp:nvSpPr>
        <dsp:cNvPr id="0" name=""/>
        <dsp:cNvSpPr/>
      </dsp:nvSpPr>
      <dsp:spPr>
        <a:xfrm>
          <a:off x="597598" y="1777269"/>
          <a:ext cx="1792795" cy="1792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B8AAE-4F56-4AA4-8CAD-51E4E103564A}">
      <dsp:nvSpPr>
        <dsp:cNvPr id="0" name=""/>
        <dsp:cNvSpPr/>
      </dsp:nvSpPr>
      <dsp:spPr>
        <a:xfrm>
          <a:off x="1195197" y="2374868"/>
          <a:ext cx="597598" cy="5975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AD2F01-A0FF-40CA-AD11-3CC171409F19}">
      <dsp:nvSpPr>
        <dsp:cNvPr id="0" name=""/>
        <dsp:cNvSpPr/>
      </dsp:nvSpPr>
      <dsp:spPr>
        <a:xfrm>
          <a:off x="3485991" y="183673"/>
          <a:ext cx="1493996" cy="87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39370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kern="1200" dirty="0">
              <a:latin typeface="Georgia" panose="02040502050405020303" pitchFamily="18" charset="0"/>
            </a:rPr>
            <a:t>WHY</a:t>
          </a:r>
        </a:p>
      </dsp:txBody>
      <dsp:txXfrm>
        <a:off x="3485991" y="183673"/>
        <a:ext cx="1493996" cy="871497"/>
      </dsp:txXfrm>
    </dsp:sp>
    <dsp:sp modelId="{EC3D3864-35D7-4208-A885-B914B4BD2638}">
      <dsp:nvSpPr>
        <dsp:cNvPr id="0" name=""/>
        <dsp:cNvSpPr/>
      </dsp:nvSpPr>
      <dsp:spPr>
        <a:xfrm>
          <a:off x="3112492" y="619422"/>
          <a:ext cx="3734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78CFBA-DDE6-4C7B-8876-CB702115E334}">
      <dsp:nvSpPr>
        <dsp:cNvPr id="0" name=""/>
        <dsp:cNvSpPr/>
      </dsp:nvSpPr>
      <dsp:spPr>
        <a:xfrm rot="5400000">
          <a:off x="1275623" y="838293"/>
          <a:ext cx="2053747" cy="161700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E11D43-43EE-406B-B9F7-7885869F810D}">
      <dsp:nvSpPr>
        <dsp:cNvPr id="0" name=""/>
        <dsp:cNvSpPr/>
      </dsp:nvSpPr>
      <dsp:spPr>
        <a:xfrm>
          <a:off x="3485991" y="1055171"/>
          <a:ext cx="1493996" cy="87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39370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kern="1200" dirty="0">
              <a:latin typeface="Georgia" panose="02040502050405020303" pitchFamily="18" charset="0"/>
            </a:rPr>
            <a:t>HOW</a:t>
          </a:r>
          <a:endParaRPr lang="zh-TW" altLang="en-US" sz="3100" kern="1200" dirty="0">
            <a:latin typeface="Georgia" panose="02040502050405020303" pitchFamily="18" charset="0"/>
          </a:endParaRPr>
        </a:p>
      </dsp:txBody>
      <dsp:txXfrm>
        <a:off x="3485991" y="1055171"/>
        <a:ext cx="1493996" cy="871497"/>
      </dsp:txXfrm>
    </dsp:sp>
    <dsp:sp modelId="{AFCBC16C-3065-461D-9B41-143BA5DB51B8}">
      <dsp:nvSpPr>
        <dsp:cNvPr id="0" name=""/>
        <dsp:cNvSpPr/>
      </dsp:nvSpPr>
      <dsp:spPr>
        <a:xfrm>
          <a:off x="3112492" y="1490920"/>
          <a:ext cx="3734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D12395-CE44-44F5-BB91-3AD1B4950F17}">
      <dsp:nvSpPr>
        <dsp:cNvPr id="0" name=""/>
        <dsp:cNvSpPr/>
      </dsp:nvSpPr>
      <dsp:spPr>
        <a:xfrm rot="5400000">
          <a:off x="1716452" y="1696195"/>
          <a:ext cx="1600368" cy="118872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AEAF-267E-443A-950E-E370072D0E75}">
      <dsp:nvSpPr>
        <dsp:cNvPr id="0" name=""/>
        <dsp:cNvSpPr/>
      </dsp:nvSpPr>
      <dsp:spPr>
        <a:xfrm>
          <a:off x="3485991" y="1926669"/>
          <a:ext cx="1493996" cy="87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39370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kern="1200" dirty="0">
              <a:latin typeface="Georgia" panose="02040502050405020303" pitchFamily="18" charset="0"/>
            </a:rPr>
            <a:t>WHAT</a:t>
          </a:r>
          <a:endParaRPr lang="zh-TW" altLang="en-US" sz="3100" kern="1200" dirty="0">
            <a:latin typeface="Georgia" panose="02040502050405020303" pitchFamily="18" charset="0"/>
          </a:endParaRPr>
        </a:p>
      </dsp:txBody>
      <dsp:txXfrm>
        <a:off x="3485991" y="1926669"/>
        <a:ext cx="1493996" cy="871497"/>
      </dsp:txXfrm>
    </dsp:sp>
    <dsp:sp modelId="{27190F43-CB91-4D68-ABBB-E9D9CA805C3B}">
      <dsp:nvSpPr>
        <dsp:cNvPr id="0" name=""/>
        <dsp:cNvSpPr/>
      </dsp:nvSpPr>
      <dsp:spPr>
        <a:xfrm>
          <a:off x="3112492" y="2362418"/>
          <a:ext cx="3734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AE560B-7409-4C82-A4B1-B8877A540B5B}">
      <dsp:nvSpPr>
        <dsp:cNvPr id="0" name=""/>
        <dsp:cNvSpPr/>
      </dsp:nvSpPr>
      <dsp:spPr>
        <a:xfrm rot="5400000">
          <a:off x="2157828" y="2553401"/>
          <a:ext cx="1143405" cy="76044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3A299-008D-4D43-98A1-F11BBBE485BD}">
      <dsp:nvSpPr>
        <dsp:cNvPr id="0" name=""/>
        <dsp:cNvSpPr/>
      </dsp:nvSpPr>
      <dsp:spPr>
        <a:xfrm>
          <a:off x="0" y="322070"/>
          <a:ext cx="10972800" cy="2910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437388" rIns="85161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6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認知歷程向度：記憶、理解、應用、分析、評鑑、創造等層次。</a:t>
          </a:r>
          <a:endParaRPr lang="en-US" sz="2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6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情意向度：接受、反應、評價、價值組織、價值性格化等層次。</a:t>
          </a:r>
          <a:endParaRPr lang="en-US" sz="2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6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技能向度：感知、準備狀態、引導反應（或模仿）、機械化、複雜的外在反應、調整、獨創等層次。</a:t>
          </a:r>
          <a:endParaRPr lang="en-US" sz="2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22070"/>
        <a:ext cx="10972800" cy="2910599"/>
      </dsp:txXfrm>
    </dsp:sp>
    <dsp:sp modelId="{30977379-2670-4DA7-BF66-245A007C761F}">
      <dsp:nvSpPr>
        <dsp:cNvPr id="0" name=""/>
        <dsp:cNvSpPr/>
      </dsp:nvSpPr>
      <dsp:spPr>
        <a:xfrm>
          <a:off x="548640" y="12110"/>
          <a:ext cx="768096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學習表現包含：</a:t>
          </a:r>
          <a:endParaRPr lang="en-US" sz="2800" b="1" kern="1200" dirty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8902" y="42372"/>
        <a:ext cx="7620436" cy="559396"/>
      </dsp:txXfrm>
    </dsp:sp>
    <dsp:sp modelId="{D2070F40-8CE0-4ECD-BE07-E55204D36B97}">
      <dsp:nvSpPr>
        <dsp:cNvPr id="0" name=""/>
        <dsp:cNvSpPr/>
      </dsp:nvSpPr>
      <dsp:spPr>
        <a:xfrm>
          <a:off x="0" y="3656031"/>
          <a:ext cx="10972800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437388" rIns="85161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6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能涵蓋重要事實、概念、原理原則、技能、態度與後設認知等知識。</a:t>
          </a:r>
          <a:endParaRPr lang="en-US" sz="2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656031"/>
        <a:ext cx="10972800" cy="1686825"/>
      </dsp:txXfrm>
    </dsp:sp>
    <dsp:sp modelId="{77033D25-45BC-48DA-B389-0B25B99DD793}">
      <dsp:nvSpPr>
        <dsp:cNvPr id="0" name=""/>
        <dsp:cNvSpPr/>
      </dsp:nvSpPr>
      <dsp:spPr>
        <a:xfrm>
          <a:off x="548640" y="3346071"/>
          <a:ext cx="7680960" cy="619920"/>
        </a:xfrm>
        <a:prstGeom prst="roundRect">
          <a:avLst/>
        </a:prstGeom>
        <a:solidFill>
          <a:schemeClr val="accent2">
            <a:hueOff val="10948078"/>
            <a:satOff val="-15178"/>
            <a:lumOff val="-1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學習內容包含：</a:t>
          </a:r>
          <a:endParaRPr lang="en-US" sz="2800" b="1" kern="1200" dirty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8902" y="3376333"/>
        <a:ext cx="762043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542A5-7D04-4BF8-B724-8E80701DE678}">
      <dsp:nvSpPr>
        <dsp:cNvPr id="0" name=""/>
        <dsp:cNvSpPr/>
      </dsp:nvSpPr>
      <dsp:spPr>
        <a:xfrm>
          <a:off x="0" y="1784"/>
          <a:ext cx="11036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C70D-F602-4399-B06B-2A7E141DF3D2}">
      <dsp:nvSpPr>
        <dsp:cNvPr id="0" name=""/>
        <dsp:cNvSpPr/>
      </dsp:nvSpPr>
      <dsp:spPr>
        <a:xfrm>
          <a:off x="0" y="1784"/>
          <a:ext cx="11036105" cy="77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單元：碰撞學說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學科本質</a:t>
          </a:r>
          <a:r>
            <a:rPr lang="zh-TW" altLang="en-US" sz="3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3200" kern="1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粒子觀點的思考、表徵轉換</a:t>
          </a:r>
          <a:r>
            <a:rPr lang="en-US" alt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784"/>
        <a:ext cx="11036105" cy="779451"/>
      </dsp:txXfrm>
    </dsp:sp>
    <dsp:sp modelId="{0B99B59D-9A67-419E-A840-D183F5FF7B5F}">
      <dsp:nvSpPr>
        <dsp:cNvPr id="0" name=""/>
        <dsp:cNvSpPr/>
      </dsp:nvSpPr>
      <dsp:spPr>
        <a:xfrm>
          <a:off x="0" y="781236"/>
          <a:ext cx="11036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044E9-ED0A-47C7-8BD2-047EC7C25D9D}">
      <dsp:nvSpPr>
        <dsp:cNvPr id="0" name=""/>
        <dsp:cNvSpPr/>
      </dsp:nvSpPr>
      <dsp:spPr>
        <a:xfrm>
          <a:off x="0" y="781236"/>
          <a:ext cx="11025327" cy="132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擷取核心素養的</a:t>
          </a:r>
          <a:r>
            <a:rPr 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關鍵句：</a:t>
          </a:r>
          <a:r>
            <a:rPr 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B1</a:t>
          </a:r>
          <a:r>
            <a:rPr 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具備掌握各類符號表達的能力，以進行經驗、思想之表達。</a:t>
          </a:r>
          <a:endParaRPr 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781236"/>
        <a:ext cx="11025327" cy="1325942"/>
      </dsp:txXfrm>
    </dsp:sp>
    <dsp:sp modelId="{7D688E51-1F07-4B38-899B-9B4D37D3BF00}">
      <dsp:nvSpPr>
        <dsp:cNvPr id="0" name=""/>
        <dsp:cNvSpPr/>
      </dsp:nvSpPr>
      <dsp:spPr>
        <a:xfrm>
          <a:off x="0" y="2107179"/>
          <a:ext cx="11036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0B914-B75F-4DB0-8324-23B1A32C688B}">
      <dsp:nvSpPr>
        <dsp:cNvPr id="0" name=""/>
        <dsp:cNvSpPr/>
      </dsp:nvSpPr>
      <dsp:spPr>
        <a:xfrm>
          <a:off x="0" y="2107179"/>
          <a:ext cx="11025327" cy="1914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結合學科本質</a:t>
          </a:r>
          <a:r>
            <a:rPr lang="zh-TW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開展素養的內容：</a:t>
          </a:r>
          <a:r>
            <a:rPr lang="zh-TW" altLang="en-US" sz="3200" b="0" kern="120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學生能從</a:t>
          </a:r>
          <a:r>
            <a:rPr lang="zh-TW" altLang="en-US" sz="32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繪製</a:t>
          </a:r>
          <a:r>
            <a:rPr lang="zh-TW" altLang="en-US" sz="3200" b="0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粒子模型</a:t>
          </a:r>
          <a:r>
            <a:rPr lang="zh-TW" altLang="en-US" sz="3200" b="0" kern="120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，進行文字</a:t>
          </a:r>
          <a:r>
            <a:rPr lang="zh-TW" altLang="en-US" sz="32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說明</a:t>
          </a:r>
          <a:r>
            <a:rPr lang="zh-TW" altLang="en-US" sz="3200" b="0" kern="120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，進而</a:t>
          </a:r>
          <a:r>
            <a:rPr lang="zh-TW" altLang="en-US" sz="32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轉化</a:t>
          </a:r>
          <a:r>
            <a:rPr lang="zh-TW" altLang="en-US" sz="3200" b="0" kern="120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</a:t>
          </a:r>
          <a:r>
            <a:rPr lang="zh-TW" altLang="en-US" sz="3200" b="0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數學關係式</a:t>
          </a:r>
          <a:r>
            <a:rPr lang="zh-TW" altLang="en-US" sz="3200" b="0" kern="120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3200" b="0" kern="1200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簡明地</a:t>
          </a:r>
          <a:r>
            <a:rPr lang="zh-TW" altLang="en-US" sz="32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表達</a:t>
          </a:r>
          <a:r>
            <a:rPr lang="zh-TW" altLang="en-US" sz="3200" b="0" kern="120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對於</a:t>
          </a:r>
          <a:r>
            <a:rPr lang="zh-TW" altLang="en-US" sz="3200" b="0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碰撞學說</a:t>
          </a:r>
          <a:r>
            <a:rPr lang="zh-TW" altLang="en-US" sz="3200" b="0" kern="1200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的想法。</a:t>
          </a:r>
          <a:r>
            <a:rPr lang="zh-TW" altLang="en-US" sz="3200" b="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200" b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單元目標</a:t>
          </a:r>
          <a:r>
            <a:rPr lang="en-US" altLang="zh-TW" sz="3200" b="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sz="3200" b="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107179"/>
        <a:ext cx="11025327" cy="1914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1E8AD-9249-4B80-89DA-BCA3002FC4EC}">
      <dsp:nvSpPr>
        <dsp:cNvPr id="0" name=""/>
        <dsp:cNvSpPr/>
      </dsp:nvSpPr>
      <dsp:spPr>
        <a:xfrm>
          <a:off x="4347203" y="894873"/>
          <a:ext cx="6897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9708" y="4572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4674050" y="936992"/>
        <a:ext cx="36015" cy="7203"/>
      </dsp:txXfrm>
    </dsp:sp>
    <dsp:sp modelId="{16E24612-CC3A-4F7A-AA2F-8FCC76FE5C5F}">
      <dsp:nvSpPr>
        <dsp:cNvPr id="0" name=""/>
        <dsp:cNvSpPr/>
      </dsp:nvSpPr>
      <dsp:spPr>
        <a:xfrm>
          <a:off x="748998" y="1061"/>
          <a:ext cx="3600005" cy="18790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1.</a:t>
          </a:r>
          <a:r>
            <a:rPr lang="zh-TW" altLang="en-US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領綱有哪些內容</a:t>
          </a:r>
        </a:p>
      </dsp:txBody>
      <dsp:txXfrm>
        <a:off x="748998" y="1061"/>
        <a:ext cx="3600005" cy="1879064"/>
      </dsp:txXfrm>
    </dsp:sp>
    <dsp:sp modelId="{15070DB9-93FD-4D53-B640-F0C2F2B339CB}">
      <dsp:nvSpPr>
        <dsp:cNvPr id="0" name=""/>
        <dsp:cNvSpPr/>
      </dsp:nvSpPr>
      <dsp:spPr>
        <a:xfrm>
          <a:off x="2549001" y="1878325"/>
          <a:ext cx="4320313" cy="689708"/>
        </a:xfrm>
        <a:custGeom>
          <a:avLst/>
          <a:gdLst/>
          <a:ahLst/>
          <a:cxnLst/>
          <a:rect l="0" t="0" r="0" b="0"/>
          <a:pathLst>
            <a:path>
              <a:moveTo>
                <a:pt x="4320313" y="0"/>
              </a:moveTo>
              <a:lnTo>
                <a:pt x="4320313" y="361954"/>
              </a:lnTo>
              <a:lnTo>
                <a:pt x="0" y="361954"/>
              </a:lnTo>
              <a:lnTo>
                <a:pt x="0" y="689708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4599659" y="2219578"/>
        <a:ext cx="218997" cy="7203"/>
      </dsp:txXfrm>
    </dsp:sp>
    <dsp:sp modelId="{8A5C5C63-A4BE-486A-9E5E-7A9BFAE68618}">
      <dsp:nvSpPr>
        <dsp:cNvPr id="0" name=""/>
        <dsp:cNvSpPr/>
      </dsp:nvSpPr>
      <dsp:spPr>
        <a:xfrm>
          <a:off x="5069312" y="1061"/>
          <a:ext cx="3600005" cy="18790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2.</a:t>
          </a:r>
          <a:r>
            <a:rPr lang="zh-TW" altLang="en-US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領綱跟過去的課綱有何異同</a:t>
          </a:r>
        </a:p>
      </dsp:txBody>
      <dsp:txXfrm>
        <a:off x="5069312" y="1061"/>
        <a:ext cx="3600005" cy="1879064"/>
      </dsp:txXfrm>
    </dsp:sp>
    <dsp:sp modelId="{4C92DA0A-905E-41E5-A71E-E5D1A0C2DE1B}">
      <dsp:nvSpPr>
        <dsp:cNvPr id="0" name=""/>
        <dsp:cNvSpPr/>
      </dsp:nvSpPr>
      <dsp:spPr>
        <a:xfrm>
          <a:off x="4347203" y="3494246"/>
          <a:ext cx="6897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9708" y="4572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4674050" y="3536364"/>
        <a:ext cx="36015" cy="7203"/>
      </dsp:txXfrm>
    </dsp:sp>
    <dsp:sp modelId="{EBCC3AC0-2810-45BA-9CCE-0444EEBFD394}">
      <dsp:nvSpPr>
        <dsp:cNvPr id="0" name=""/>
        <dsp:cNvSpPr/>
      </dsp:nvSpPr>
      <dsp:spPr>
        <a:xfrm>
          <a:off x="748998" y="2600434"/>
          <a:ext cx="3600005" cy="18790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3.</a:t>
          </a:r>
          <a:r>
            <a:rPr lang="zh-TW" altLang="en-US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領綱的特點是什麼</a:t>
          </a:r>
          <a:r>
            <a:rPr lang="en-US" altLang="zh-TW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?</a:t>
          </a:r>
          <a:endParaRPr lang="zh-TW" altLang="en-US" sz="33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748998" y="2600434"/>
        <a:ext cx="3600005" cy="1879064"/>
      </dsp:txXfrm>
    </dsp:sp>
    <dsp:sp modelId="{FFCFC798-22DD-43B9-B907-6339B5E9418C}">
      <dsp:nvSpPr>
        <dsp:cNvPr id="0" name=""/>
        <dsp:cNvSpPr/>
      </dsp:nvSpPr>
      <dsp:spPr>
        <a:xfrm>
          <a:off x="5069312" y="2600434"/>
          <a:ext cx="3600005" cy="18790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4.</a:t>
          </a:r>
          <a:r>
            <a:rPr lang="zh-TW" altLang="en-US" sz="3300" kern="1200" dirty="0">
              <a:latin typeface="Georgia" panose="02040502050405020303" pitchFamily="18" charset="0"/>
              <a:ea typeface="微軟正黑體" panose="020B0604030504040204" pitchFamily="34" charset="-120"/>
            </a:rPr>
            <a:t>你覺得還有什麼需要學習？</a:t>
          </a:r>
        </a:p>
      </dsp:txBody>
      <dsp:txXfrm>
        <a:off x="5069312" y="2600434"/>
        <a:ext cx="3600005" cy="1879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2239-93FB-4B11-9728-3ECEA6580802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0B5E4-2D7B-4AAA-B75A-6EC9EDFF3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17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78546-C430-4549-B45A-EA3B29F81B3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以下說明及頁面中星號說明，皆來自於國教院「核心素養發展手冊」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素養是一種能夠成功地回應個人或社會的生活需求，包括使用知識、認知與技能的能力，以及態度、情意、價值與動機等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2.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「素養」要比「能力」更適用於當今臺灣社會，「核心素養」承續過去課程綱要的「基本能力」、「核心能力」與「學科知識」，但涵蓋更寬廣和豐富的教育內涵。核心素養的表述可彰顯學習者的主體性，不再只以學科知識為學習的唯一範疇，而是關照學習者可整合運用於「生活情境」，強調其在生活中能夠實踐力行的特質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78546-C430-4549-B45A-EA3B29F81B3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承前頁備忘稿，再次說明與強調：</a:t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素養與能力的差異</a:t>
            </a:r>
            <a:br>
              <a:rPr lang="en-US" altLang="zh-TW" dirty="0"/>
            </a:br>
            <a:r>
              <a:rPr lang="en-US" altLang="zh-TW" dirty="0"/>
              <a:t>2.</a:t>
            </a:r>
            <a:r>
              <a:rPr lang="zh-TW" altLang="en-US" dirty="0"/>
              <a:t>真實情境在教學中的必要性</a:t>
            </a:r>
            <a:br>
              <a:rPr lang="en-US" altLang="zh-TW" dirty="0"/>
            </a:br>
            <a:r>
              <a:rPr lang="en-US" altLang="zh-TW" dirty="0"/>
              <a:t>3.</a:t>
            </a:r>
            <a:r>
              <a:rPr lang="zh-TW" altLang="en-US" dirty="0"/>
              <a:t>教學設計須融合</a:t>
            </a:r>
            <a:r>
              <a:rPr lang="en-US" altLang="zh-TW" dirty="0"/>
              <a:t>K(</a:t>
            </a:r>
            <a:r>
              <a:rPr lang="zh-TW" altLang="en-US" dirty="0"/>
              <a:t>知識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S(</a:t>
            </a:r>
            <a:r>
              <a:rPr lang="zh-TW" altLang="en-US" dirty="0"/>
              <a:t>技能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A(</a:t>
            </a:r>
            <a:r>
              <a:rPr lang="zh-TW" altLang="en-US" dirty="0"/>
              <a:t>態度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78546-C430-4549-B45A-EA3B29F81B3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2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步驟四完成後，須加以引導：</a:t>
            </a:r>
            <a:br>
              <a:rPr lang="en-US" altLang="zh-TW" dirty="0"/>
            </a:br>
            <a:r>
              <a:rPr lang="zh-TW" altLang="en-US" dirty="0"/>
              <a:t>若回應是正向，則可詢問：為什麼這些項目很重要？</a:t>
            </a:r>
            <a:br>
              <a:rPr lang="en-US" altLang="zh-TW" dirty="0"/>
            </a:br>
            <a:r>
              <a:rPr lang="zh-TW" altLang="en-US" dirty="0"/>
              <a:t>若回應是負向，則須詢問：如果這樣和目前的教學有何差異？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78546-C430-4549-B45A-EA3B29F81B3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49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以下說明及頁面中星號說明，皆來自於國教院「核心素養發展手冊」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素養是一種能夠成功地回應個人或社會的生活需求，包括使用知識、認知與技能的能力，以及態度、情意、價值與動機等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2.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「素養」要比「能力」更適用於當今臺灣社會，「核心素養」承續過去課程綱要的「基本能力」、「核心能力」與「學科知識」，但涵蓋更寬廣和豐富的教育內涵。核心素養的表述可彰顯學習者的主體性，不再只以學科知識為學習的唯一範疇，而是關照學習者可整合運用於「生活情境」，強調其在生活中能夠實踐力行的特質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78546-C430-4549-B45A-EA3B29F81B3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1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 mins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CE654-A883-408F-A302-5809A809962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3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78546-C430-4549-B45A-EA3B29F81B3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2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39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50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8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5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5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73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871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7" y="182451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25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7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93" y="759876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7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7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4" y="759878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cs typeface="Segoe UI Light"/>
              </a:rPr>
              <a:t>Century Gothic</a:t>
            </a: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7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7" y="182451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161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9" y="4458725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kumimoji="1" lang="zh-CN" altLang="en-US" sz="1333" dirty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876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C1BCE9-397A-4D28-A1D9-3A9371BF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F51B1D4-51A0-4CF1-9F41-D7AD8F5D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795F1-733E-4489-9847-F83E684A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39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F869E5-E9A1-4A4D-8738-A1FEA4EA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F1CD88-C128-4D35-BBF7-C4FEA6BAF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20DD35-95ED-48D3-8CB7-65DB7FC5D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2093CE-AFAE-47B9-9513-B8227B9C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A0E1AA-DF30-492E-808C-EFADF0DE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D69431-7A90-40E8-A23B-D57C24E5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89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4" y="4109867"/>
            <a:ext cx="716991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6" y="1691062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5" y="3164961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7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6" y="3408920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30" y="242362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3" y="1759076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8" y="1321826"/>
            <a:ext cx="962807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81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1" y="3789361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9" y="1815831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12" y="4636483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7" y="525921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7" y="4395463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25527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FE66C-6679-4A9E-A3AE-759550987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AC1ADAA-8A66-4ABA-82F5-BFEAE0476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40CBEC-13B5-4850-89CB-E2A35C03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5112DD-94B2-45DE-8365-91AE3494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527977-A657-4F30-A741-7E0FCC24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81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10543-47A0-46D2-B4FD-A12449BB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9EF90C-DAC7-4ABD-BA19-4E43610A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A69FCF-B87C-4370-8440-183D79D0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415892-10B0-402A-95AF-AD477B30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1D8296-8D88-4D25-B201-4277ACD7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33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40ACBA-7236-487F-9BBA-A591E918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E4C01C-980E-42D2-A6E9-3BAA9A2CC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5260F5-9175-4854-8524-67239464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4DF9DB-4EF5-4EB6-B071-1F204EE9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76D57F-3190-4DD0-BCB1-24A52271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957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7E220C-B581-4217-B760-0CECCADF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2B2F0C-3CF5-41B6-92D2-20F1C2183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A81882-ECFD-4AD9-AD9B-F102818C1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30E71E-9284-4BEE-BFD7-2DA51DCD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88FA00-3C41-4708-8735-DBEE789C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EC8643-0676-48EB-9F0E-DBF3BE29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88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DF467-14F9-4BDD-8776-D31591A1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9B96C4-891A-4D17-AB0C-F2365A16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B31C53-7C72-4C7B-B7BA-DB9477F64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58DF8C8-0882-41FB-9EE5-69FC597B6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2FBA33-4BD6-4479-AE33-3632354F8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5199E67-4622-4E3E-B6BA-BF75F187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B1DE2A4-FDFF-4DC0-AED3-8B2844E4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2721649-6728-49C7-851B-28B8CB5E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308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B56B29-2A64-4F34-A1E5-39F79565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F53A902-5E0C-4452-B9E4-9AE2DE35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4C6496-6E9A-4A3A-82E4-7C286A4E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8FE19D0-8467-4FAF-B587-533352F2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21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FE87B78-E6BC-46AC-A824-84F83830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F927D89-CD2C-4FFD-950D-D5AAA8ED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F3A435-CD47-4677-9A88-3D8E9F44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704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5DE63A-68B8-43A7-92E2-5CCC2E4D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0A1B4E-1AD3-4B15-90E7-BBC607918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C30F93-8F9A-437C-B3F8-94D151AB3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C9FD44-7DE5-4FCC-934D-22CA3FF1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DA5EA6-6C32-4986-962B-0B0527C2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451783-F847-4DB0-96A6-7C2854F6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041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98DC0E-7450-4288-B47E-997C1B67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48CD6CD-847B-433F-94C5-1AD00906A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40AA0B0-7977-47E8-B141-44656F7F3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C343C7-3E9C-4604-AFBC-EE9010C5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18BC34-FA92-4A47-BC78-82BF7F70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2607E5E-4797-4C4E-B334-E0F84A00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909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3E4DA9-5314-4224-B2C5-6C786135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DB91FA-316F-421D-9EEA-E8940ABD1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191F91-53E5-4A97-A04C-2B9A1FB3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89142E-69E7-4A33-8554-D5FCD298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E859AE-608F-437C-89E4-6E4F2D79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03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846980" y="4391937"/>
            <a:ext cx="3716223" cy="3716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1038845" y="3145650"/>
            <a:ext cx="1172399" cy="1172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 rot="18900000">
            <a:off x="2964995" y="4498454"/>
            <a:ext cx="562743" cy="5627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858417" y="3412397"/>
            <a:ext cx="305435" cy="3054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9068976" y="-665078"/>
            <a:ext cx="2602001" cy="2602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0805819" y="58017"/>
            <a:ext cx="2082844" cy="20828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7312026" y="556810"/>
            <a:ext cx="562743" cy="56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0862356" y="2812897"/>
            <a:ext cx="472953" cy="4729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3026992" y="5398178"/>
            <a:ext cx="219002" cy="21900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3" y="236940"/>
            <a:ext cx="560136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5452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0A7EF19-8ED8-4CF2-97BA-715265BE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27BE51-90AC-4A24-B7A0-2B53B8650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A4C859-86A0-4D6A-9515-85A0061D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025725-653C-4562-8D00-E846B422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AFFD9F-8CCB-44A9-A584-583A4E54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32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4" y="4109867"/>
            <a:ext cx="716991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6" y="1691062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5" y="3164961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7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6" y="3408920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30" y="242362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3" y="1759076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8" y="1321826"/>
            <a:ext cx="962807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81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1" y="3789361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9" y="1815831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12" y="4636483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7" y="525921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7" y="4395463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59232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94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60" y="3254282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51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3" y="2733679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2" y="196950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7" y="1195056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9" y="792159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7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4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5" y="205189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25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3" y="236940"/>
            <a:ext cx="560136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rot="9822520">
            <a:off x="8665857" y="4696597"/>
            <a:ext cx="716991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 rot="18585722">
            <a:off x="8467659" y="2277792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 rot="4450317">
            <a:off x="8072326" y="3751689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 rot="892948">
            <a:off x="7236268" y="342466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9" name="矩形 18"/>
          <p:cNvSpPr/>
          <p:nvPr userDrawn="1"/>
        </p:nvSpPr>
        <p:spPr>
          <a:xfrm rot="4240722">
            <a:off x="8522057" y="3995646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0" name="矩形 19"/>
          <p:cNvSpPr/>
          <p:nvPr userDrawn="1"/>
        </p:nvSpPr>
        <p:spPr>
          <a:xfrm rot="3863176">
            <a:off x="7740012" y="301035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1" name="矩形 20"/>
          <p:cNvSpPr/>
          <p:nvPr userDrawn="1"/>
        </p:nvSpPr>
        <p:spPr>
          <a:xfrm rot="187853">
            <a:off x="6728072" y="2345808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2" name="矩形 21"/>
          <p:cNvSpPr/>
          <p:nvPr userDrawn="1"/>
        </p:nvSpPr>
        <p:spPr>
          <a:xfrm rot="905749">
            <a:off x="7811321" y="1908556"/>
            <a:ext cx="962807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 rot="19322284">
            <a:off x="7610862" y="2287897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4" name="矩形 23"/>
          <p:cNvSpPr/>
          <p:nvPr userDrawn="1"/>
        </p:nvSpPr>
        <p:spPr>
          <a:xfrm rot="42066">
            <a:off x="6583985" y="4376091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5" name="矩形 24"/>
          <p:cNvSpPr/>
          <p:nvPr userDrawn="1"/>
        </p:nvSpPr>
        <p:spPr>
          <a:xfrm rot="20117985">
            <a:off x="9461532" y="2402557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6" name="矩形 25"/>
          <p:cNvSpPr/>
          <p:nvPr userDrawn="1"/>
        </p:nvSpPr>
        <p:spPr>
          <a:xfrm rot="905749">
            <a:off x="8013793" y="5223213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7" name="矩形 26"/>
          <p:cNvSpPr/>
          <p:nvPr userDrawn="1"/>
        </p:nvSpPr>
        <p:spPr>
          <a:xfrm rot="19322284">
            <a:off x="10562119" y="584594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8" name="矩形 27"/>
          <p:cNvSpPr/>
          <p:nvPr userDrawn="1"/>
        </p:nvSpPr>
        <p:spPr>
          <a:xfrm rot="19736611">
            <a:off x="9301899" y="4982193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596521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1" y="5083141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7" y="5587236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7" y="6039855"/>
            <a:ext cx="1029919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92" y="6150363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5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3" y="33595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6" y="-289495"/>
            <a:ext cx="1261895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73" y="925977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8" y="13487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7" y="236940"/>
            <a:ext cx="560136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8371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15578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7DA0C-F096-478E-855C-EA3E550B6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E7DDA0-9697-4CE0-A9CC-9474E9E21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76DE6C-99BA-4751-B998-98686EAD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486A-EB5B-4F37-B59E-09DCE9C852BB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C43495-603E-42F8-8B4C-0D60BE32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C281FE-34D0-4ABB-8F2B-DDE89F43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764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BB3B4A-871F-4053-9F8A-8466C381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342A19-D17B-4FB4-8AD4-FF6997D61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A093A2-1478-4E4A-8BA0-F54FCCDE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E00C-8072-49D8-9250-51D994A3E219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DC0F90-1215-4C89-BFDE-36D63785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006BE1-0EFE-4CDB-9AD6-44ED31A5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235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5C65E5-C15D-435C-B1CB-4C0E382D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57FED9-3B8C-425F-A30B-C8B42DA4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85624C-30B9-4CD7-9841-449D890C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0962-58A9-4A12-9839-5B7F2392264E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742C96-5714-464D-AB6D-D849085D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B1E6B1-BC8C-450B-9F34-26C85EEE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266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F869E5-E9A1-4A4D-8738-A1FEA4EA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F1CD88-C128-4D35-BBF7-C4FEA6BAF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20DD35-95ED-48D3-8CB7-65DB7FC5D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2093CE-AFAE-47B9-9513-B8227B9C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9464-972B-4929-9DB5-89139B21ECE3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A0E1AA-DF30-492E-808C-EFADF0DE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D69431-7A90-40E8-A23B-D57C24E5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546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F726BB-2C22-4B30-A6A2-1B7666F0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2B146C-367F-4978-8930-307A4522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5DBA92-4552-4024-85FE-8C84272B1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2899D3A-2347-45FA-8079-DBECEBB2F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7073BF7-30D3-44F1-AC03-8CFC0964E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EA19FB-56BF-465C-8058-7630806C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C456-0132-4B05-98B1-7A559B089D44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1853530-423B-45E6-BBF4-775B1DBE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2714B91-715E-4EC6-87D7-CCDC5D01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14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1" y="5083141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7" y="5587236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7" y="6039855"/>
            <a:ext cx="1029919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92" y="6150363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5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3" y="33595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6" y="-289495"/>
            <a:ext cx="1261895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73" y="925977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8" y="13487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7" y="236940"/>
            <a:ext cx="560136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9371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1B4D69-E8D6-4AEA-8D4F-43635676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6A47F4-606E-4579-A114-D07EB896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9BC2-9948-4AA7-AB15-3E27B3804F96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EE91EAF-328E-4938-868C-5F028849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88C443F-0B4C-41BF-B74F-EF4B179E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444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323136-FA52-497E-977B-932C45BF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F94F-D0FB-4569-8C28-11EF9883A74E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EC64DFC-D6F9-445B-8718-9070FBE1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F5B92B-FD2F-4E51-B14A-63B8CD5A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342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1CC53F-893E-420F-8540-197C2A4B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5FBB7A-A456-4C27-80F7-5DCCB5F2D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A87065E-5670-4AF6-B0B3-66C35DF7A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0BB37CB-38BB-4449-A7AF-FD61EF8B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65B5-FC40-4188-BD2A-451746549E37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B6DAFA-325F-4143-BBE2-36ECAD07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97C935-64B8-4BC2-81A1-D643E8EC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460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025270-21EC-4A19-A2EF-B4E52886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FBAD09-24B7-4709-ADA9-DA4722275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B0A2B6-8D69-4C05-B74F-C260DE032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C57AF90-9B37-4B19-8944-5F9AF9F0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541E-267D-4335-920C-3868CC93604E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5F0280-DF57-48D7-A673-97EBBA75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1A4B50-1DE0-47BC-9AAB-F773D80E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111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A4B5C8-F196-48DF-BE8A-E04931C8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EAA368-A719-4908-A008-7FC5D4FEC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68E3BF-27A9-4F28-A994-6CA47E0B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3DB7-E454-4477-BE10-C0BFEF6C9518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75C25-B912-4C25-897C-9C126810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BE6FA5-39EF-4301-BBB1-F1621C36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655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CEADBD2-CC3D-430C-A2D1-645257351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CCF312A-23C4-4D3E-84E6-82D94C90B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206FFC-F6CC-4FB7-A99A-E8B44C88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EB19-F82C-475A-A6CC-C9FF7AC84006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679ACA-FACB-4E9D-A9E8-7C35D9FC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2E3930-F93D-4237-9F42-8F2D1B1C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296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4" y="4109867"/>
            <a:ext cx="716991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6" y="1691062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5" y="3164961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7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6" y="3408920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30" y="242362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3" y="1759076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8" y="1321826"/>
            <a:ext cx="962807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81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1" y="3789361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9" y="1815831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12" y="4636483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7" y="525921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7" y="4395463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81061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8202AB-F9C9-46FE-8BC6-B995A8AA1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BAF1F94-A542-479A-A8B6-7BB567B06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BF45F9-3B0A-4873-B745-AC4DBE6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973-DA05-4216-8AF1-1799FA471F8E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AC82C2-189C-4B43-8DFF-D8E6FBF0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D4D32D-980C-4162-ACE3-8CEBAE8E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71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A014F5-80F8-4148-AA19-CEBBCC1D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2178A0-4F10-46B7-8D3F-CC7AB47E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DDA267-0010-46BE-9864-DFF4058C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A06D-D4B6-44A6-A710-B80EC87A2594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D9C345-A96D-4DD5-AFBE-634ADAE1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C7992B-D754-40B1-B5E0-729D3A4B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163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971908-9673-4420-9202-1DCC1E5E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2CE774-59BD-42EC-B4EC-EF117FEB7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0CC31D-9634-4084-B64A-F568716F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5B36-B9E5-4B8F-8EDE-0AC203FB3A4D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B8B559-4078-4E55-880E-9F12B687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3D9A24-4D8C-4D59-8278-1EB30C28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05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94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60" y="3254282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51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3" y="2733679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2" y="196950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7" y="1195056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9" y="792159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7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4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5" y="205189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25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3" y="236940"/>
            <a:ext cx="560136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2688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DA363E-9A2B-44D9-BCAD-CAFC93C7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407686-EC55-4ACB-9E14-D4E1F5ED7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31B1F-D1C7-4A15-876F-7F0C22176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D3BECB-6E47-46C9-B9BF-AE0A0594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DCB8-8305-491A-9D20-C2034BEC523E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2891EC-7213-49D1-9880-D92F82BE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B9D9A1-E1D0-4E52-8A64-A929CD94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571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360841-EE50-4565-AC4F-FB0AF5F9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6FBBAB-28E4-445F-AA2D-857709B56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E94818-1B96-483B-A634-8C4703071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C990D2E-9EB6-494A-B9C0-967E0B4CD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A36CD7B-704D-48D2-A000-1FF4C310A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7D1CE17-2169-4DC7-A9DC-2F031EBB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3481-925E-4213-AED0-3D14123C1BC7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C4D7336-6BEA-48D8-9C2D-34FD5304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3FDC20B-411C-4382-8181-087003C2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212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99242F-633C-40D6-B8AA-293698E1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A2C54B0-7109-48C0-8EE1-C54D6D61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BF6-68DD-4C07-B44A-1AA812DDE743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50CBBCE-1D54-46E3-B6F0-290D8923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623272-4C54-43A4-A97D-89090CA5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140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C1BCE9-397A-4D28-A1D9-3A9371BF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48A-727F-463B-AA01-E6CF67F729A0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F51B1D4-51A0-4CF1-9F41-D7AD8F5D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795F1-733E-4489-9847-F83E684A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726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FD5B4A-751C-446F-A44E-57FD6078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29EF77-AFB3-4B2A-BC80-2F1F2B01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31547BB-1B6C-4099-89AD-AFFDAA39E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9D21C4-0FF6-41FC-99A8-445ABEE6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E9BA-9672-4167-8AAE-7B98593A7D9E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5B29990-C3F2-4DE3-9913-E86864BA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AAF010-26E9-40F2-8BBF-B1990D39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576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3AB4A-01AC-434A-A0B0-B7968686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0BE5010-EF91-4374-A433-E05C51816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BA86C7-35C6-49B2-A808-E9FC3B97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C16274-C604-4714-B11E-37C049AC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1800-E744-46E3-8A7F-94242C14EE70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B0E629-D804-4356-A54D-3AC6641A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390B6B-6B0A-4F14-9E42-80DC5E8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448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216585-F682-438E-99F6-4965D41A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DDCCF3-9A99-495E-B066-1F2EAE74F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3DFD4A-309F-44AA-96DB-71F5D3EA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03F6-898E-4D50-8A7F-32479C9AF415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A78B29-0588-46A4-9077-A1C4CDB2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2ED949-7EC5-4BCA-BF62-5BD11EFC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678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967EDAA-5A9B-41DC-B3B3-1242F54A0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F910E57-2BFC-4566-A96D-BFD6D96E3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E53738-3BB8-4DBF-9E4F-2839B2C0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C28-ED42-47EF-8B9C-A59DD9B3EBAA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696FBA-4F92-453C-BE95-5ACEF8D2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40F4C8-5458-409B-8346-A6FE4486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266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3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94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60" y="3254282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51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3" y="2733679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2" y="196950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7" y="1195056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9" y="792159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7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4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5" y="205189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25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3" y="236940"/>
            <a:ext cx="560136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rot="9822520">
            <a:off x="8665857" y="4696597"/>
            <a:ext cx="716991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 rot="18585722">
            <a:off x="8467659" y="2277792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 rot="4450317">
            <a:off x="8072326" y="3751689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 rot="892948">
            <a:off x="7236268" y="342466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9" name="矩形 18"/>
          <p:cNvSpPr/>
          <p:nvPr userDrawn="1"/>
        </p:nvSpPr>
        <p:spPr>
          <a:xfrm rot="4240722">
            <a:off x="8522057" y="3995646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0" name="矩形 19"/>
          <p:cNvSpPr/>
          <p:nvPr userDrawn="1"/>
        </p:nvSpPr>
        <p:spPr>
          <a:xfrm rot="3863176">
            <a:off x="7740012" y="301035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1" name="矩形 20"/>
          <p:cNvSpPr/>
          <p:nvPr userDrawn="1"/>
        </p:nvSpPr>
        <p:spPr>
          <a:xfrm rot="187853">
            <a:off x="6728072" y="2345808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2" name="矩形 21"/>
          <p:cNvSpPr/>
          <p:nvPr userDrawn="1"/>
        </p:nvSpPr>
        <p:spPr>
          <a:xfrm rot="905749">
            <a:off x="7811321" y="1908556"/>
            <a:ext cx="962807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 rot="19322284">
            <a:off x="7610862" y="2287897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4" name="矩形 23"/>
          <p:cNvSpPr/>
          <p:nvPr userDrawn="1"/>
        </p:nvSpPr>
        <p:spPr>
          <a:xfrm rot="42066">
            <a:off x="6583985" y="4376091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5" name="矩形 24"/>
          <p:cNvSpPr/>
          <p:nvPr userDrawn="1"/>
        </p:nvSpPr>
        <p:spPr>
          <a:xfrm rot="20117985">
            <a:off x="9461532" y="2402557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6" name="矩形 25"/>
          <p:cNvSpPr/>
          <p:nvPr userDrawn="1"/>
        </p:nvSpPr>
        <p:spPr>
          <a:xfrm rot="905749">
            <a:off x="8013793" y="5223213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7" name="矩形 26"/>
          <p:cNvSpPr/>
          <p:nvPr userDrawn="1"/>
        </p:nvSpPr>
        <p:spPr>
          <a:xfrm rot="19322284">
            <a:off x="10562119" y="584594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8" name="矩形 27"/>
          <p:cNvSpPr/>
          <p:nvPr userDrawn="1"/>
        </p:nvSpPr>
        <p:spPr>
          <a:xfrm rot="19736611">
            <a:off x="9301899" y="4982193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5660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6238231" flipH="1">
            <a:off x="9407396" y="4234796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 rot="19041346" flipH="1">
            <a:off x="10088253" y="6106343"/>
            <a:ext cx="188104" cy="188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 rot="998715" flipH="1">
            <a:off x="10506343" y="5622066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 rot="19250941" flipH="1">
            <a:off x="10179321" y="5688697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rot="19628487" flipH="1">
            <a:off x="11165500" y="6592306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 rot="1703810" flipH="1">
            <a:off x="11537857" y="265963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矩形 2"/>
          <p:cNvSpPr/>
          <p:nvPr userDrawn="1"/>
        </p:nvSpPr>
        <p:spPr>
          <a:xfrm rot="985914" flipH="1">
            <a:off x="11073318" y="5414959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 rot="3014278" flipH="1">
            <a:off x="10200529" y="3586336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 rot="4169379" flipH="1">
            <a:off x="8954409" y="5462207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 rot="1849597" flipH="1">
            <a:off x="10415341" y="6386807"/>
            <a:ext cx="669019" cy="669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 rot="1703810" flipH="1">
            <a:off x="10051625" y="3232160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3" y="236940"/>
            <a:ext cx="560136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0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90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9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9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6" r:id="rId19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CBEA487-5DD8-47F6-8DA5-FBDE2AB7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4D93AF-D73F-4332-A9BA-114A7C722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A16987-7558-47F6-9BD5-E7DD3E92A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10B9BD-4AC1-4937-94CA-039B92B29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E19C05-9590-4B21-B434-31B4A59C1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4C69-2788-407A-8F4F-E4425A910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1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D6416C2-14E3-45AA-B732-5035F1FA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C2DD58-0162-4D98-8448-AAB2DE02E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10D7AA-17D9-49C8-989F-598BFB900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BA54-01B1-4BBB-B694-9576D374FFBA}" type="datetime1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612EBB-67A0-4D16-B931-9F1E54355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10708_</a:t>
            </a:r>
            <a:r>
              <a:rPr lang="zh-TW" altLang="en-US"/>
              <a:t>台東共備工作坊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15584F-A9C7-4707-A9CA-3375DA855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5B77-DB3A-4DF2-ACBA-8E8D436CC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2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9AED03F-B5BF-4BD1-A51E-4D493DA6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A20DF4-C159-45F5-8C04-F33D58077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58700C-5AF3-44A2-9435-1C5C9DC74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AB5B-5DDC-42AB-BADC-7413E26B95A2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0DCB81-0ADA-42AC-B4C8-95EF877E6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107_</a:t>
            </a:r>
            <a:r>
              <a:rPr lang="zh-TW" altLang="en-US"/>
              <a:t>跨領域課程發展兩天課程</a:t>
            </a:r>
            <a:r>
              <a:rPr lang="en-US" altLang="zh-TW"/>
              <a:t>(</a:t>
            </a:r>
            <a:r>
              <a:rPr lang="zh-TW" altLang="en-US"/>
              <a:t>麗山高中藍偉瑩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4A3FC7-5D51-40DB-9914-CF82C1A12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63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84465" y="2258298"/>
            <a:ext cx="9426633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 defTabSz="914377"/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領綱導讀</a:t>
            </a:r>
            <a:endParaRPr kumimoji="1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B9321E-BFAD-4FE5-A437-BCD4DBCF3E1E}"/>
              </a:ext>
            </a:extLst>
          </p:cNvPr>
          <p:cNvSpPr txBox="1"/>
          <p:nvPr/>
        </p:nvSpPr>
        <p:spPr>
          <a:xfrm>
            <a:off x="3780887" y="4760460"/>
            <a:ext cx="5264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5151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桃園市教育局高中科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515151">
                  <a:lumMod val="60000"/>
                  <a:lumOff val="4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5151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課程發展中心輔導員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515151">
                  <a:lumMod val="60000"/>
                  <a:lumOff val="4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31978" y="4112987"/>
            <a:ext cx="6291943" cy="220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手杖形箭头 3"/>
          <p:cNvSpPr/>
          <p:nvPr/>
        </p:nvSpPr>
        <p:spPr>
          <a:xfrm rot="16200000" flipH="1">
            <a:off x="3512462" y="2667002"/>
            <a:ext cx="1611087" cy="3490684"/>
          </a:xfrm>
          <a:prstGeom prst="uturnArrow">
            <a:avLst>
              <a:gd name="adj1" fmla="val 9469"/>
              <a:gd name="adj2" fmla="val 16441"/>
              <a:gd name="adj3" fmla="val 25901"/>
              <a:gd name="adj4" fmla="val 4414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659" y="1045029"/>
            <a:ext cx="6291943" cy="220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手杖形箭头 4"/>
          <p:cNvSpPr/>
          <p:nvPr/>
        </p:nvSpPr>
        <p:spPr>
          <a:xfrm rot="5400000" flipH="1">
            <a:off x="7003146" y="1208315"/>
            <a:ext cx="1611087" cy="3490684"/>
          </a:xfrm>
          <a:prstGeom prst="uturnArrow">
            <a:avLst>
              <a:gd name="adj1" fmla="val 9469"/>
              <a:gd name="adj2" fmla="val 16441"/>
              <a:gd name="adj3" fmla="val 25901"/>
              <a:gd name="adj4" fmla="val 441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49350" y="2591714"/>
            <a:ext cx="881743" cy="881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A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62950" y="3887114"/>
            <a:ext cx="881743" cy="8817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B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5447" y="2146177"/>
            <a:ext cx="513301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你的教學是在哪個階段？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5447" y="1316456"/>
            <a:ext cx="2878563" cy="74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省思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64903" y="5071062"/>
            <a:ext cx="5627921" cy="108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素養是起點也是終點，透過「學習重點」實踐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64903" y="4304075"/>
            <a:ext cx="2878563" cy="74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領悟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52" y="1729475"/>
            <a:ext cx="1901483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3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3</a:t>
            </a:r>
            <a:endParaRPr kumimoji="1" lang="zh-CN" altLang="en-US" sz="23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63" y="1864936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PART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10400" y="2922413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9FB8">
                    <a:alpha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領綱結構介紹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alpha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7" y="289900"/>
            <a:ext cx="5601367" cy="7538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實作任務</a:t>
            </a:r>
            <a: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2】</a:t>
            </a:r>
            <a:endParaRPr lang="en-US" altLang="zh-TW" sz="5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9" name="组 58"/>
          <p:cNvGrpSpPr/>
          <p:nvPr/>
        </p:nvGrpSpPr>
        <p:grpSpPr>
          <a:xfrm>
            <a:off x="1149928" y="1179331"/>
            <a:ext cx="4462026" cy="2024764"/>
            <a:chOff x="1713834" y="1499661"/>
            <a:chExt cx="3898111" cy="1704425"/>
          </a:xfrm>
        </p:grpSpPr>
        <p:sp>
          <p:nvSpPr>
            <p:cNvPr id="16" name="矩形 15"/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302647" y="1885763"/>
            <a:ext cx="3298288" cy="59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說出領綱架構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83778" y="2945365"/>
            <a:ext cx="445028" cy="4450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4844" y="1529993"/>
            <a:ext cx="94288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A</a:t>
            </a:r>
            <a:endParaRPr kumimoji="1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0" name="组 59"/>
          <p:cNvGrpSpPr/>
          <p:nvPr/>
        </p:nvGrpSpPr>
        <p:grpSpPr>
          <a:xfrm>
            <a:off x="6195593" y="1179331"/>
            <a:ext cx="4464000" cy="2024763"/>
            <a:chOff x="6195587" y="1499661"/>
            <a:chExt cx="3898111" cy="1704425"/>
          </a:xfrm>
        </p:grpSpPr>
        <p:sp>
          <p:nvSpPr>
            <p:cNvPr id="31" name="矩形 30"/>
            <p:cNvSpPr/>
            <p:nvPr/>
          </p:nvSpPr>
          <p:spPr>
            <a:xfrm flipH="1">
              <a:off x="6195587" y="1499661"/>
              <a:ext cx="3898111" cy="1704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flipH="1">
              <a:off x="9086660" y="1499661"/>
              <a:ext cx="1007038" cy="1704425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 flipH="1">
            <a:off x="6182697" y="1499669"/>
            <a:ext cx="3310770" cy="112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讀完壹、貳，寫出兩個重要字句。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5951981" y="2945365"/>
            <a:ext cx="445027" cy="445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9694882" y="1529993"/>
            <a:ext cx="77938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B</a:t>
            </a:r>
            <a:endParaRPr kumimoji="1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9" name="组 48"/>
          <p:cNvGrpSpPr/>
          <p:nvPr/>
        </p:nvGrpSpPr>
        <p:grpSpPr>
          <a:xfrm flipV="1">
            <a:off x="1149928" y="3712981"/>
            <a:ext cx="4462025" cy="2023200"/>
            <a:chOff x="815671" y="1618373"/>
            <a:chExt cx="4154756" cy="1743090"/>
          </a:xfrm>
        </p:grpSpPr>
        <p:sp>
          <p:nvSpPr>
            <p:cNvPr id="52" name="矩形 51"/>
            <p:cNvSpPr/>
            <p:nvPr/>
          </p:nvSpPr>
          <p:spPr>
            <a:xfrm>
              <a:off x="815671" y="1618373"/>
              <a:ext cx="4154756" cy="17430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15671" y="1618373"/>
              <a:ext cx="1073340" cy="1743090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302648" y="3899279"/>
            <a:ext cx="329828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每個人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cientClock" panose="00000500000000000000" pitchFamily="2" charset="2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個點點，選出與自己教學最相關的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cientClock" panose="00000500000000000000" pitchFamily="2" charset="2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個標題。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 flipV="1">
            <a:off x="5383778" y="3490465"/>
            <a:ext cx="445028" cy="4450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74883" y="4093968"/>
            <a:ext cx="90281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D</a:t>
            </a:r>
            <a:endParaRPr kumimoji="1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" name="组 40"/>
          <p:cNvGrpSpPr/>
          <p:nvPr/>
        </p:nvGrpSpPr>
        <p:grpSpPr>
          <a:xfrm flipH="1" flipV="1">
            <a:off x="6195592" y="3712981"/>
            <a:ext cx="4464000" cy="2023200"/>
            <a:chOff x="815671" y="1618373"/>
            <a:chExt cx="4154756" cy="1743090"/>
          </a:xfrm>
          <a:noFill/>
        </p:grpSpPr>
        <p:sp>
          <p:nvSpPr>
            <p:cNvPr id="44" name="矩形 43"/>
            <p:cNvSpPr/>
            <p:nvPr/>
          </p:nvSpPr>
          <p:spPr>
            <a:xfrm>
              <a:off x="815671" y="1618373"/>
              <a:ext cx="4154756" cy="1743090"/>
            </a:xfrm>
            <a:prstGeom prst="rect">
              <a:avLst/>
            </a:prstGeom>
            <a:grpFill/>
            <a:ln w="1905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15671" y="1618373"/>
              <a:ext cx="1073340" cy="174309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 flipH="1">
            <a:off x="6246777" y="3724758"/>
            <a:ext cx="3259581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兩人一組，分配參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柒中一項，略讀後說出主要內容。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 flipH="1" flipV="1">
            <a:off x="5951981" y="3466028"/>
            <a:ext cx="445027" cy="44502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9590694" y="4093968"/>
            <a:ext cx="98456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C</a:t>
            </a:r>
            <a:endParaRPr kumimoji="1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5754012" y="3038319"/>
            <a:ext cx="428685" cy="268077"/>
          </a:xfrm>
          <a:prstGeom prst="rightArrow">
            <a:avLst>
              <a:gd name="adj1" fmla="val 2445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右箭头 56"/>
          <p:cNvSpPr/>
          <p:nvPr/>
        </p:nvSpPr>
        <p:spPr>
          <a:xfrm rot="5400000">
            <a:off x="5971718" y="3394544"/>
            <a:ext cx="428685" cy="268077"/>
          </a:xfrm>
          <a:prstGeom prst="rightArrow">
            <a:avLst>
              <a:gd name="adj1" fmla="val 2445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右箭头 57"/>
          <p:cNvSpPr/>
          <p:nvPr/>
        </p:nvSpPr>
        <p:spPr>
          <a:xfrm rot="10800000">
            <a:off x="5600936" y="3578943"/>
            <a:ext cx="428685" cy="268077"/>
          </a:xfrm>
          <a:prstGeom prst="rightArrow">
            <a:avLst>
              <a:gd name="adj1" fmla="val 24450"/>
              <a:gd name="adj2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30" grpId="0"/>
      <p:bldP spid="26" grpId="0" animBg="1"/>
      <p:bldP spid="51" grpId="0"/>
      <p:bldP spid="47" grpId="0" animBg="1"/>
      <p:bldP spid="48" grpId="0"/>
      <p:bldP spid="43" grpId="0"/>
      <p:bldP spid="39" grpId="0" animBg="1"/>
      <p:bldP spid="40" grpId="0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52" y="1729475"/>
            <a:ext cx="1901483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3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4</a:t>
            </a:r>
            <a:endParaRPr kumimoji="1" lang="zh-CN" altLang="en-US" sz="23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63" y="1864936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PART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50" y="2922413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9FB8">
                    <a:alpha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學科黃金圈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alpha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9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D66719B-DFA5-47DF-A7A7-B5BD37044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743" y="1184564"/>
            <a:ext cx="5601367" cy="50430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請參考領綱中基本理念</a:t>
            </a:r>
            <a:r>
              <a:rPr lang="en-US" altLang="zh-TW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與學習重點</a:t>
            </a:r>
            <a:r>
              <a:rPr lang="en-US" altLang="zh-TW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的內容，找出所屬學科的</a:t>
            </a:r>
            <a:r>
              <a:rPr lang="en-US" altLang="zh-TW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WHY</a:t>
            </a:r>
            <a:r>
              <a:rPr lang="zh-TW" altLang="en-US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、</a:t>
            </a:r>
            <a:r>
              <a:rPr lang="en-US" altLang="zh-TW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HOW</a:t>
            </a:r>
            <a:r>
              <a:rPr lang="zh-TW" altLang="en-US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、</a:t>
            </a:r>
            <a:r>
              <a:rPr lang="en-US" altLang="zh-TW" sz="32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WHAT</a:t>
            </a:r>
          </a:p>
          <a:p>
            <a:pPr lvl="1">
              <a:lnSpc>
                <a:spcPct val="100000"/>
              </a:lnSpc>
            </a:pPr>
            <a:r>
              <a:rPr lang="en-US" altLang="zh-TW" sz="2800" dirty="0">
                <a:highlight>
                  <a:srgbClr val="CCFFCC"/>
                </a:highlight>
                <a:latin typeface="Georgia" panose="02040502050405020303" pitchFamily="18" charset="0"/>
                <a:ea typeface="微軟正黑體" panose="020B0604030504040204" pitchFamily="34" charset="-120"/>
              </a:rPr>
              <a:t>WHY</a:t>
            </a:r>
            <a:r>
              <a:rPr lang="zh-TW" altLang="en-US" sz="2800" dirty="0">
                <a:latin typeface="Georgia" panose="02040502050405020303" pitchFamily="18" charset="0"/>
                <a:ea typeface="微軟正黑體" panose="020B0604030504040204" pitchFamily="34" charset="-120"/>
              </a:rPr>
              <a:t>─學科存在的意義</a:t>
            </a:r>
            <a:endParaRPr lang="en-US" altLang="zh-TW" sz="2800" dirty="0"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800" dirty="0">
                <a:highlight>
                  <a:srgbClr val="FFCCFF"/>
                </a:highlight>
                <a:latin typeface="Georgia" panose="02040502050405020303" pitchFamily="18" charset="0"/>
                <a:ea typeface="微軟正黑體" panose="020B0604030504040204" pitchFamily="34" charset="-120"/>
              </a:rPr>
              <a:t>HOW</a:t>
            </a:r>
            <a:r>
              <a:rPr lang="zh-TW" altLang="en-US" sz="2800" dirty="0">
                <a:latin typeface="Georgia" panose="02040502050405020303" pitchFamily="18" charset="0"/>
                <a:ea typeface="微軟正黑體" panose="020B0604030504040204" pitchFamily="34" charset="-120"/>
              </a:rPr>
              <a:t>─理解世界的方法</a:t>
            </a:r>
            <a:endParaRPr lang="en-US" altLang="zh-TW" sz="2800" dirty="0"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800" dirty="0">
                <a:highlight>
                  <a:srgbClr val="FFFF00"/>
                </a:highlight>
                <a:latin typeface="Georgia" panose="02040502050405020303" pitchFamily="18" charset="0"/>
                <a:ea typeface="微軟正黑體" panose="020B0604030504040204" pitchFamily="34" charset="-120"/>
              </a:rPr>
              <a:t>WHAT</a:t>
            </a:r>
            <a:r>
              <a:rPr lang="zh-TW" altLang="en-US" sz="2800" dirty="0">
                <a:latin typeface="Georgia" panose="02040502050405020303" pitchFamily="18" charset="0"/>
                <a:ea typeface="微軟正黑體" panose="020B0604030504040204" pitchFamily="34" charset="-120"/>
              </a:rPr>
              <a:t>─學科知識的範疇</a:t>
            </a:r>
            <a:endParaRPr lang="en-US" altLang="zh-TW" sz="2800" dirty="0"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8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請以</a:t>
            </a:r>
            <a:r>
              <a:rPr lang="en-US" altLang="zh-TW" sz="28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A5</a:t>
            </a:r>
            <a:r>
              <a:rPr lang="zh-TW" altLang="en-US" sz="2800" b="0" dirty="0">
                <a:solidFill>
                  <a:schemeClr val="tx1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紙張書寫，每個部分一張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965C952-A4D2-4C99-B9BF-8EC15C13F7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8925"/>
            <a:ext cx="0" cy="0"/>
          </a:xfrm>
        </p:spPr>
        <p:txBody>
          <a:bodyPr>
            <a:no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實作任務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3】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0323A97-10FF-45E0-A9D2-7336AE19F4D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7551734"/>
              </p:ext>
            </p:extLst>
          </p:nvPr>
        </p:nvGraphicFramePr>
        <p:xfrm>
          <a:off x="574963" y="1743364"/>
          <a:ext cx="49799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58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52" y="1729475"/>
            <a:ext cx="1901483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3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5</a:t>
            </a:r>
            <a:endParaRPr kumimoji="1" lang="zh-CN" altLang="en-US" sz="23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63" y="1864936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PART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50" y="29224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dirty="0">
                <a:solidFill>
                  <a:srgbClr val="009FB8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素養實踐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alpha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5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90112" y="452870"/>
            <a:ext cx="653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核心素養的實踐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59937" y="1458434"/>
            <a:ext cx="6465286" cy="485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6095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領域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科目學習重點需能展現及呼應該領域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科目的核心素養具體內涵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6095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各領域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科目學習重點由「學習表現」與「學習內容」兩個向度所組成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  <a:p>
            <a:pPr marL="342900" marR="0" lvl="0" indent="-342900" algn="l" defTabSz="6095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學習表現是強調以學習者為中心的概念，學習表現重視認知歷程、情意與技能之學習展現。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D2D04F2-1C42-423A-9ED6-6C7F63ED283D}"/>
              </a:ext>
            </a:extLst>
          </p:cNvPr>
          <p:cNvGrpSpPr/>
          <p:nvPr/>
        </p:nvGrpSpPr>
        <p:grpSpPr>
          <a:xfrm>
            <a:off x="552220" y="1095764"/>
            <a:ext cx="4850388" cy="4909740"/>
            <a:chOff x="3598584" y="1626883"/>
            <a:chExt cx="4994837" cy="4909740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403D9F8-974A-418E-91A5-10FC4A43B5F8}"/>
                </a:ext>
              </a:extLst>
            </p:cNvPr>
            <p:cNvGrpSpPr/>
            <p:nvPr/>
          </p:nvGrpSpPr>
          <p:grpSpPr>
            <a:xfrm>
              <a:off x="4064214" y="2112992"/>
              <a:ext cx="4104457" cy="4104456"/>
              <a:chOff x="3446365" y="1478811"/>
              <a:chExt cx="4104457" cy="4104456"/>
            </a:xfrm>
          </p:grpSpPr>
          <p:grpSp>
            <p:nvGrpSpPr>
              <p:cNvPr id="37" name="群組 36">
                <a:extLst>
                  <a:ext uri="{FF2B5EF4-FFF2-40B4-BE49-F238E27FC236}">
                    <a16:creationId xmlns:a16="http://schemas.microsoft.com/office/drawing/2014/main" id="{F74D6280-50A5-4AAE-9D98-E01A3AC90BD1}"/>
                  </a:ext>
                </a:extLst>
              </p:cNvPr>
              <p:cNvGrpSpPr/>
              <p:nvPr/>
            </p:nvGrpSpPr>
            <p:grpSpPr>
              <a:xfrm>
                <a:off x="3446365" y="1478811"/>
                <a:ext cx="4104457" cy="4104456"/>
                <a:chOff x="671313" y="1478811"/>
                <a:chExt cx="4104457" cy="4104456"/>
              </a:xfrm>
            </p:grpSpPr>
            <p:sp>
              <p:nvSpPr>
                <p:cNvPr id="50" name="Freeform 268 396">
                  <a:extLst>
                    <a:ext uri="{FF2B5EF4-FFF2-40B4-BE49-F238E27FC236}">
                      <a16:creationId xmlns:a16="http://schemas.microsoft.com/office/drawing/2014/main" id="{468F710B-5BDB-4720-9896-E25CB50FB071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 rot="5400000">
                  <a:off x="2948018" y="3306563"/>
                  <a:ext cx="1572099" cy="2021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2099" h="2021051">
                      <a:moveTo>
                        <a:pt x="0" y="2021050"/>
                      </a:moveTo>
                      <a:lnTo>
                        <a:pt x="356365" y="0"/>
                      </a:lnTo>
                      <a:lnTo>
                        <a:pt x="391583" y="6527"/>
                      </a:lnTo>
                      <a:lnTo>
                        <a:pt x="426681" y="13668"/>
                      </a:lnTo>
                      <a:lnTo>
                        <a:pt x="461649" y="21420"/>
                      </a:lnTo>
                      <a:lnTo>
                        <a:pt x="496478" y="29782"/>
                      </a:lnTo>
                      <a:lnTo>
                        <a:pt x="531154" y="38750"/>
                      </a:lnTo>
                      <a:lnTo>
                        <a:pt x="565669" y="48322"/>
                      </a:lnTo>
                      <a:lnTo>
                        <a:pt x="600012" y="58494"/>
                      </a:lnTo>
                      <a:lnTo>
                        <a:pt x="634172" y="69265"/>
                      </a:lnTo>
                      <a:lnTo>
                        <a:pt x="668138" y="80630"/>
                      </a:lnTo>
                      <a:lnTo>
                        <a:pt x="701902" y="92586"/>
                      </a:lnTo>
                      <a:lnTo>
                        <a:pt x="735452" y="105130"/>
                      </a:lnTo>
                      <a:lnTo>
                        <a:pt x="768777" y="118257"/>
                      </a:lnTo>
                      <a:lnTo>
                        <a:pt x="801868" y="131964"/>
                      </a:lnTo>
                      <a:lnTo>
                        <a:pt x="834715" y="146246"/>
                      </a:lnTo>
                      <a:lnTo>
                        <a:pt x="867308" y="161100"/>
                      </a:lnTo>
                      <a:lnTo>
                        <a:pt x="899637" y="176519"/>
                      </a:lnTo>
                      <a:lnTo>
                        <a:pt x="931690" y="192501"/>
                      </a:lnTo>
                      <a:lnTo>
                        <a:pt x="963461" y="209040"/>
                      </a:lnTo>
                      <a:lnTo>
                        <a:pt x="994939" y="226131"/>
                      </a:lnTo>
                      <a:lnTo>
                        <a:pt x="1026113" y="243767"/>
                      </a:lnTo>
                      <a:lnTo>
                        <a:pt x="1056974" y="261947"/>
                      </a:lnTo>
                      <a:lnTo>
                        <a:pt x="1087515" y="280662"/>
                      </a:lnTo>
                      <a:lnTo>
                        <a:pt x="1117722" y="299906"/>
                      </a:lnTo>
                      <a:lnTo>
                        <a:pt x="1147590" y="319675"/>
                      </a:lnTo>
                      <a:lnTo>
                        <a:pt x="1177109" y="339963"/>
                      </a:lnTo>
                      <a:lnTo>
                        <a:pt x="1206268" y="360762"/>
                      </a:lnTo>
                      <a:lnTo>
                        <a:pt x="1235060" y="382067"/>
                      </a:lnTo>
                      <a:lnTo>
                        <a:pt x="1263476" y="403871"/>
                      </a:lnTo>
                      <a:lnTo>
                        <a:pt x="1291508" y="426169"/>
                      </a:lnTo>
                      <a:lnTo>
                        <a:pt x="1319146" y="448952"/>
                      </a:lnTo>
                      <a:lnTo>
                        <a:pt x="1346381" y="472213"/>
                      </a:lnTo>
                      <a:lnTo>
                        <a:pt x="1373208" y="495947"/>
                      </a:lnTo>
                      <a:lnTo>
                        <a:pt x="1399615" y="520145"/>
                      </a:lnTo>
                      <a:lnTo>
                        <a:pt x="1425596" y="544800"/>
                      </a:lnTo>
                      <a:lnTo>
                        <a:pt x="1451143" y="569905"/>
                      </a:lnTo>
                      <a:lnTo>
                        <a:pt x="1476248" y="595452"/>
                      </a:lnTo>
                      <a:lnTo>
                        <a:pt x="1500904" y="621434"/>
                      </a:lnTo>
                      <a:lnTo>
                        <a:pt x="1525102" y="647840"/>
                      </a:lnTo>
                      <a:lnTo>
                        <a:pt x="1548836" y="674666"/>
                      </a:lnTo>
                      <a:lnTo>
                        <a:pt x="1572098" y="701903"/>
                      </a:lnTo>
                      <a:close/>
                    </a:path>
                  </a:pathLst>
                </a:custGeom>
                <a:solidFill>
                  <a:srgbClr val="FED292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1" name="Freeform 268 352">
                  <a:extLst>
                    <a:ext uri="{FF2B5EF4-FFF2-40B4-BE49-F238E27FC236}">
                      <a16:creationId xmlns:a16="http://schemas.microsoft.com/office/drawing/2014/main" id="{D6B8958D-AE65-4215-A8F8-9F416A26055C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 rot="5400000">
                  <a:off x="3058416" y="2170050"/>
                  <a:ext cx="1382480" cy="2052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2480" h="2052229">
                      <a:moveTo>
                        <a:pt x="1026114" y="2052228"/>
                      </a:moveTo>
                      <a:lnTo>
                        <a:pt x="0" y="274947"/>
                      </a:lnTo>
                      <a:lnTo>
                        <a:pt x="31173" y="257309"/>
                      </a:lnTo>
                      <a:lnTo>
                        <a:pt x="62650" y="240219"/>
                      </a:lnTo>
                      <a:lnTo>
                        <a:pt x="94421" y="223680"/>
                      </a:lnTo>
                      <a:lnTo>
                        <a:pt x="126475" y="207698"/>
                      </a:lnTo>
                      <a:lnTo>
                        <a:pt x="158803" y="192278"/>
                      </a:lnTo>
                      <a:lnTo>
                        <a:pt x="191397" y="177425"/>
                      </a:lnTo>
                      <a:lnTo>
                        <a:pt x="224244" y="163142"/>
                      </a:lnTo>
                      <a:lnTo>
                        <a:pt x="257335" y="149436"/>
                      </a:lnTo>
                      <a:lnTo>
                        <a:pt x="290660" y="136309"/>
                      </a:lnTo>
                      <a:lnTo>
                        <a:pt x="324210" y="123765"/>
                      </a:lnTo>
                      <a:lnTo>
                        <a:pt x="357973" y="111808"/>
                      </a:lnTo>
                      <a:lnTo>
                        <a:pt x="391940" y="100443"/>
                      </a:lnTo>
                      <a:lnTo>
                        <a:pt x="426099" y="89673"/>
                      </a:lnTo>
                      <a:lnTo>
                        <a:pt x="460442" y="79500"/>
                      </a:lnTo>
                      <a:lnTo>
                        <a:pt x="494958" y="69928"/>
                      </a:lnTo>
                      <a:lnTo>
                        <a:pt x="529633" y="60960"/>
                      </a:lnTo>
                      <a:lnTo>
                        <a:pt x="564462" y="52599"/>
                      </a:lnTo>
                      <a:lnTo>
                        <a:pt x="599431" y="44846"/>
                      </a:lnTo>
                      <a:lnTo>
                        <a:pt x="634529" y="37705"/>
                      </a:lnTo>
                      <a:lnTo>
                        <a:pt x="669747" y="31178"/>
                      </a:lnTo>
                      <a:lnTo>
                        <a:pt x="705074" y="25266"/>
                      </a:lnTo>
                      <a:lnTo>
                        <a:pt x="740498" y="19972"/>
                      </a:lnTo>
                      <a:lnTo>
                        <a:pt x="776009" y="15297"/>
                      </a:lnTo>
                      <a:lnTo>
                        <a:pt x="811596" y="11242"/>
                      </a:lnTo>
                      <a:lnTo>
                        <a:pt x="847250" y="7809"/>
                      </a:lnTo>
                      <a:lnTo>
                        <a:pt x="882957" y="4999"/>
                      </a:lnTo>
                      <a:lnTo>
                        <a:pt x="918707" y="2813"/>
                      </a:lnTo>
                      <a:lnTo>
                        <a:pt x="954491" y="1250"/>
                      </a:lnTo>
                      <a:lnTo>
                        <a:pt x="990296" y="313"/>
                      </a:lnTo>
                      <a:lnTo>
                        <a:pt x="1026113" y="0"/>
                      </a:lnTo>
                      <a:lnTo>
                        <a:pt x="1061929" y="313"/>
                      </a:lnTo>
                      <a:lnTo>
                        <a:pt x="1097734" y="1250"/>
                      </a:lnTo>
                      <a:lnTo>
                        <a:pt x="1133518" y="2812"/>
                      </a:lnTo>
                      <a:lnTo>
                        <a:pt x="1169268" y="4999"/>
                      </a:lnTo>
                      <a:lnTo>
                        <a:pt x="1204976" y="7809"/>
                      </a:lnTo>
                      <a:lnTo>
                        <a:pt x="1240629" y="11242"/>
                      </a:lnTo>
                      <a:lnTo>
                        <a:pt x="1276217" y="15297"/>
                      </a:lnTo>
                      <a:lnTo>
                        <a:pt x="1311726" y="19972"/>
                      </a:lnTo>
                      <a:lnTo>
                        <a:pt x="1347152" y="25266"/>
                      </a:lnTo>
                      <a:lnTo>
                        <a:pt x="1382479" y="31178"/>
                      </a:lnTo>
                      <a:close/>
                    </a:path>
                  </a:pathLst>
                </a:custGeom>
                <a:solidFill>
                  <a:srgbClr val="FED292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2" name="Freeform 268 308">
                  <a:extLst>
                    <a:ext uri="{FF2B5EF4-FFF2-40B4-BE49-F238E27FC236}">
                      <a16:creationId xmlns:a16="http://schemas.microsoft.com/office/drawing/2014/main" id="{784FDA4C-60BA-4248-9DFF-A75C7F2425C9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 rot="5400000">
                  <a:off x="2647950" y="1678166"/>
                  <a:ext cx="1928465" cy="17772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465" h="1777282">
                      <a:moveTo>
                        <a:pt x="1928464" y="1777281"/>
                      </a:moveTo>
                      <a:lnTo>
                        <a:pt x="0" y="1075379"/>
                      </a:lnTo>
                      <a:lnTo>
                        <a:pt x="12544" y="1041829"/>
                      </a:lnTo>
                      <a:lnTo>
                        <a:pt x="25671" y="1008503"/>
                      </a:lnTo>
                      <a:lnTo>
                        <a:pt x="39378" y="975412"/>
                      </a:lnTo>
                      <a:lnTo>
                        <a:pt x="53660" y="942566"/>
                      </a:lnTo>
                      <a:lnTo>
                        <a:pt x="68514" y="909972"/>
                      </a:lnTo>
                      <a:lnTo>
                        <a:pt x="83933" y="877645"/>
                      </a:lnTo>
                      <a:lnTo>
                        <a:pt x="99915" y="845589"/>
                      </a:lnTo>
                      <a:lnTo>
                        <a:pt x="116454" y="813819"/>
                      </a:lnTo>
                      <a:lnTo>
                        <a:pt x="133544" y="782342"/>
                      </a:lnTo>
                      <a:lnTo>
                        <a:pt x="151182" y="751168"/>
                      </a:lnTo>
                      <a:lnTo>
                        <a:pt x="169361" y="720306"/>
                      </a:lnTo>
                      <a:lnTo>
                        <a:pt x="188076" y="689766"/>
                      </a:lnTo>
                      <a:lnTo>
                        <a:pt x="207320" y="659558"/>
                      </a:lnTo>
                      <a:lnTo>
                        <a:pt x="227089" y="629691"/>
                      </a:lnTo>
                      <a:lnTo>
                        <a:pt x="247377" y="600172"/>
                      </a:lnTo>
                      <a:lnTo>
                        <a:pt x="268176" y="571012"/>
                      </a:lnTo>
                      <a:lnTo>
                        <a:pt x="289481" y="542220"/>
                      </a:lnTo>
                      <a:lnTo>
                        <a:pt x="311286" y="513804"/>
                      </a:lnTo>
                      <a:lnTo>
                        <a:pt x="333583" y="485773"/>
                      </a:lnTo>
                      <a:lnTo>
                        <a:pt x="356366" y="458134"/>
                      </a:lnTo>
                      <a:lnTo>
                        <a:pt x="379628" y="430898"/>
                      </a:lnTo>
                      <a:lnTo>
                        <a:pt x="403361" y="404073"/>
                      </a:lnTo>
                      <a:lnTo>
                        <a:pt x="427559" y="377666"/>
                      </a:lnTo>
                      <a:lnTo>
                        <a:pt x="452214" y="351684"/>
                      </a:lnTo>
                      <a:lnTo>
                        <a:pt x="477319" y="326137"/>
                      </a:lnTo>
                      <a:lnTo>
                        <a:pt x="502867" y="301032"/>
                      </a:lnTo>
                      <a:lnTo>
                        <a:pt x="528848" y="276376"/>
                      </a:lnTo>
                      <a:lnTo>
                        <a:pt x="555254" y="252180"/>
                      </a:lnTo>
                      <a:lnTo>
                        <a:pt x="582081" y="228446"/>
                      </a:lnTo>
                      <a:lnTo>
                        <a:pt x="609317" y="205183"/>
                      </a:lnTo>
                      <a:lnTo>
                        <a:pt x="636954" y="182401"/>
                      </a:lnTo>
                      <a:lnTo>
                        <a:pt x="664986" y="160104"/>
                      </a:lnTo>
                      <a:lnTo>
                        <a:pt x="693402" y="138299"/>
                      </a:lnTo>
                      <a:lnTo>
                        <a:pt x="722194" y="116994"/>
                      </a:lnTo>
                      <a:lnTo>
                        <a:pt x="751353" y="96195"/>
                      </a:lnTo>
                      <a:lnTo>
                        <a:pt x="780872" y="75907"/>
                      </a:lnTo>
                      <a:lnTo>
                        <a:pt x="810740" y="56138"/>
                      </a:lnTo>
                      <a:lnTo>
                        <a:pt x="840947" y="36894"/>
                      </a:lnTo>
                      <a:lnTo>
                        <a:pt x="871487" y="18179"/>
                      </a:lnTo>
                      <a:lnTo>
                        <a:pt x="902350" y="0"/>
                      </a:lnTo>
                      <a:close/>
                    </a:path>
                  </a:pathLst>
                </a:custGeom>
                <a:solidFill>
                  <a:srgbClr val="9DF3D4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3" name="Freeform 268 440">
                  <a:extLst>
                    <a:ext uri="{FF2B5EF4-FFF2-40B4-BE49-F238E27FC236}">
                      <a16:creationId xmlns:a16="http://schemas.microsoft.com/office/drawing/2014/main" id="{0EE6A2EC-F457-4CFF-93A7-DF9C61394083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2357002" y="3897579"/>
                  <a:ext cx="2052229" cy="13191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2229" h="1319148">
                      <a:moveTo>
                        <a:pt x="0" y="1319147"/>
                      </a:moveTo>
                      <a:lnTo>
                        <a:pt x="1572098" y="0"/>
                      </a:lnTo>
                      <a:lnTo>
                        <a:pt x="1594879" y="27637"/>
                      </a:lnTo>
                      <a:lnTo>
                        <a:pt x="1617177" y="55668"/>
                      </a:lnTo>
                      <a:lnTo>
                        <a:pt x="1638981" y="84084"/>
                      </a:lnTo>
                      <a:lnTo>
                        <a:pt x="1660288" y="112878"/>
                      </a:lnTo>
                      <a:lnTo>
                        <a:pt x="1681085" y="142036"/>
                      </a:lnTo>
                      <a:lnTo>
                        <a:pt x="1701372" y="171554"/>
                      </a:lnTo>
                      <a:lnTo>
                        <a:pt x="1721143" y="201423"/>
                      </a:lnTo>
                      <a:lnTo>
                        <a:pt x="1740388" y="231631"/>
                      </a:lnTo>
                      <a:lnTo>
                        <a:pt x="1759102" y="262171"/>
                      </a:lnTo>
                      <a:lnTo>
                        <a:pt x="1777281" y="293032"/>
                      </a:lnTo>
                      <a:lnTo>
                        <a:pt x="1794918" y="324206"/>
                      </a:lnTo>
                      <a:lnTo>
                        <a:pt x="1812009" y="355683"/>
                      </a:lnTo>
                      <a:lnTo>
                        <a:pt x="1828548" y="387454"/>
                      </a:lnTo>
                      <a:lnTo>
                        <a:pt x="1844530" y="419509"/>
                      </a:lnTo>
                      <a:lnTo>
                        <a:pt x="1859950" y="451837"/>
                      </a:lnTo>
                      <a:lnTo>
                        <a:pt x="1874803" y="484429"/>
                      </a:lnTo>
                      <a:lnTo>
                        <a:pt x="1889085" y="517276"/>
                      </a:lnTo>
                      <a:lnTo>
                        <a:pt x="1902792" y="550367"/>
                      </a:lnTo>
                      <a:lnTo>
                        <a:pt x="1915919" y="583693"/>
                      </a:lnTo>
                      <a:lnTo>
                        <a:pt x="1928464" y="617243"/>
                      </a:lnTo>
                      <a:lnTo>
                        <a:pt x="1940420" y="651005"/>
                      </a:lnTo>
                      <a:lnTo>
                        <a:pt x="1951785" y="684973"/>
                      </a:lnTo>
                      <a:lnTo>
                        <a:pt x="1962555" y="719132"/>
                      </a:lnTo>
                      <a:lnTo>
                        <a:pt x="1972728" y="753475"/>
                      </a:lnTo>
                      <a:lnTo>
                        <a:pt x="1982300" y="787990"/>
                      </a:lnTo>
                      <a:lnTo>
                        <a:pt x="1991268" y="822667"/>
                      </a:lnTo>
                      <a:lnTo>
                        <a:pt x="1999629" y="857495"/>
                      </a:lnTo>
                      <a:lnTo>
                        <a:pt x="2007381" y="892463"/>
                      </a:lnTo>
                      <a:lnTo>
                        <a:pt x="2014523" y="927563"/>
                      </a:lnTo>
                      <a:lnTo>
                        <a:pt x="2021050" y="962780"/>
                      </a:lnTo>
                      <a:lnTo>
                        <a:pt x="2026962" y="998105"/>
                      </a:lnTo>
                      <a:lnTo>
                        <a:pt x="2032256" y="1033532"/>
                      </a:lnTo>
                      <a:lnTo>
                        <a:pt x="2036931" y="1069043"/>
                      </a:lnTo>
                      <a:lnTo>
                        <a:pt x="2040985" y="1104630"/>
                      </a:lnTo>
                      <a:lnTo>
                        <a:pt x="2044419" y="1140282"/>
                      </a:lnTo>
                      <a:lnTo>
                        <a:pt x="2047229" y="1175989"/>
                      </a:lnTo>
                      <a:lnTo>
                        <a:pt x="2049415" y="1211741"/>
                      </a:lnTo>
                      <a:lnTo>
                        <a:pt x="2050978" y="1247523"/>
                      </a:lnTo>
                      <a:lnTo>
                        <a:pt x="2051916" y="1283329"/>
                      </a:lnTo>
                      <a:lnTo>
                        <a:pt x="2052228" y="1319145"/>
                      </a:lnTo>
                      <a:close/>
                    </a:path>
                  </a:pathLst>
                </a:custGeom>
                <a:solidFill>
                  <a:srgbClr val="FED292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4" name="Freeform 268 485">
                  <a:extLst>
                    <a:ext uri="{FF2B5EF4-FFF2-40B4-BE49-F238E27FC236}">
                      <a16:creationId xmlns:a16="http://schemas.microsoft.com/office/drawing/2014/main" id="{05B25CCC-CA42-436A-9132-A472EEA2895F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 rot="5400000">
                  <a:off x="1037854" y="3897579"/>
                  <a:ext cx="2052229" cy="13191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2229" h="1319148">
                      <a:moveTo>
                        <a:pt x="0" y="0"/>
                      </a:moveTo>
                      <a:lnTo>
                        <a:pt x="2052228" y="0"/>
                      </a:lnTo>
                      <a:lnTo>
                        <a:pt x="2051916" y="35816"/>
                      </a:lnTo>
                      <a:lnTo>
                        <a:pt x="2050978" y="71621"/>
                      </a:lnTo>
                      <a:lnTo>
                        <a:pt x="2049415" y="107405"/>
                      </a:lnTo>
                      <a:lnTo>
                        <a:pt x="2047229" y="143156"/>
                      </a:lnTo>
                      <a:lnTo>
                        <a:pt x="2044419" y="178863"/>
                      </a:lnTo>
                      <a:lnTo>
                        <a:pt x="2040985" y="214516"/>
                      </a:lnTo>
                      <a:lnTo>
                        <a:pt x="2036931" y="250103"/>
                      </a:lnTo>
                      <a:lnTo>
                        <a:pt x="2032256" y="285614"/>
                      </a:lnTo>
                      <a:lnTo>
                        <a:pt x="2026962" y="321039"/>
                      </a:lnTo>
                      <a:lnTo>
                        <a:pt x="2021050" y="356365"/>
                      </a:lnTo>
                      <a:lnTo>
                        <a:pt x="2014523" y="391583"/>
                      </a:lnTo>
                      <a:lnTo>
                        <a:pt x="2007382" y="426682"/>
                      </a:lnTo>
                      <a:lnTo>
                        <a:pt x="1999630" y="461650"/>
                      </a:lnTo>
                      <a:lnTo>
                        <a:pt x="1991268" y="496478"/>
                      </a:lnTo>
                      <a:lnTo>
                        <a:pt x="1982300" y="531155"/>
                      </a:lnTo>
                      <a:lnTo>
                        <a:pt x="1972728" y="565670"/>
                      </a:lnTo>
                      <a:lnTo>
                        <a:pt x="1962555" y="600013"/>
                      </a:lnTo>
                      <a:lnTo>
                        <a:pt x="1951785" y="634173"/>
                      </a:lnTo>
                      <a:lnTo>
                        <a:pt x="1940420" y="668140"/>
                      </a:lnTo>
                      <a:lnTo>
                        <a:pt x="1928464" y="701903"/>
                      </a:lnTo>
                      <a:lnTo>
                        <a:pt x="1915919" y="735452"/>
                      </a:lnTo>
                      <a:lnTo>
                        <a:pt x="1902792" y="768778"/>
                      </a:lnTo>
                      <a:lnTo>
                        <a:pt x="1889085" y="801869"/>
                      </a:lnTo>
                      <a:lnTo>
                        <a:pt x="1874803" y="834716"/>
                      </a:lnTo>
                      <a:lnTo>
                        <a:pt x="1859950" y="867308"/>
                      </a:lnTo>
                      <a:lnTo>
                        <a:pt x="1844530" y="899637"/>
                      </a:lnTo>
                      <a:lnTo>
                        <a:pt x="1828549" y="931692"/>
                      </a:lnTo>
                      <a:lnTo>
                        <a:pt x="1812010" y="963462"/>
                      </a:lnTo>
                      <a:lnTo>
                        <a:pt x="1794920" y="994939"/>
                      </a:lnTo>
                      <a:lnTo>
                        <a:pt x="1777282" y="1026113"/>
                      </a:lnTo>
                      <a:lnTo>
                        <a:pt x="1759103" y="1056975"/>
                      </a:lnTo>
                      <a:lnTo>
                        <a:pt x="1740388" y="1087515"/>
                      </a:lnTo>
                      <a:lnTo>
                        <a:pt x="1721143" y="1117723"/>
                      </a:lnTo>
                      <a:lnTo>
                        <a:pt x="1701374" y="1147591"/>
                      </a:lnTo>
                      <a:lnTo>
                        <a:pt x="1681087" y="1177110"/>
                      </a:lnTo>
                      <a:lnTo>
                        <a:pt x="1660288" y="1206269"/>
                      </a:lnTo>
                      <a:lnTo>
                        <a:pt x="1638982" y="1235061"/>
                      </a:lnTo>
                      <a:lnTo>
                        <a:pt x="1617179" y="1263478"/>
                      </a:lnTo>
                      <a:lnTo>
                        <a:pt x="1594881" y="1291509"/>
                      </a:lnTo>
                      <a:lnTo>
                        <a:pt x="1572098" y="1319147"/>
                      </a:lnTo>
                      <a:close/>
                    </a:path>
                  </a:pathLst>
                </a:custGeom>
                <a:solidFill>
                  <a:srgbClr val="C9AADA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5" name="Freeform 268 529">
                  <a:extLst>
                    <a:ext uri="{FF2B5EF4-FFF2-40B4-BE49-F238E27FC236}">
                      <a16:creationId xmlns:a16="http://schemas.microsoft.com/office/drawing/2014/main" id="{C8AB15D1-5473-450F-A7DD-D6D40EBF729E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926968" y="3306563"/>
                  <a:ext cx="1572099" cy="2021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2099" h="2021051">
                      <a:moveTo>
                        <a:pt x="0" y="0"/>
                      </a:moveTo>
                      <a:lnTo>
                        <a:pt x="1572098" y="1319147"/>
                      </a:lnTo>
                      <a:lnTo>
                        <a:pt x="1548836" y="1346383"/>
                      </a:lnTo>
                      <a:lnTo>
                        <a:pt x="1525102" y="1373208"/>
                      </a:lnTo>
                      <a:lnTo>
                        <a:pt x="1500905" y="1399616"/>
                      </a:lnTo>
                      <a:lnTo>
                        <a:pt x="1476249" y="1425597"/>
                      </a:lnTo>
                      <a:lnTo>
                        <a:pt x="1451145" y="1451144"/>
                      </a:lnTo>
                      <a:lnTo>
                        <a:pt x="1425598" y="1476249"/>
                      </a:lnTo>
                      <a:lnTo>
                        <a:pt x="1399617" y="1500904"/>
                      </a:lnTo>
                      <a:lnTo>
                        <a:pt x="1373209" y="1525102"/>
                      </a:lnTo>
                      <a:lnTo>
                        <a:pt x="1346384" y="1548836"/>
                      </a:lnTo>
                      <a:lnTo>
                        <a:pt x="1319147" y="1572097"/>
                      </a:lnTo>
                      <a:lnTo>
                        <a:pt x="1291510" y="1594881"/>
                      </a:lnTo>
                      <a:lnTo>
                        <a:pt x="1263479" y="1617177"/>
                      </a:lnTo>
                      <a:lnTo>
                        <a:pt x="1235063" y="1638982"/>
                      </a:lnTo>
                      <a:lnTo>
                        <a:pt x="1206270" y="1660287"/>
                      </a:lnTo>
                      <a:lnTo>
                        <a:pt x="1177110" y="1681087"/>
                      </a:lnTo>
                      <a:lnTo>
                        <a:pt x="1147592" y="1701374"/>
                      </a:lnTo>
                      <a:lnTo>
                        <a:pt x="1117724" y="1721143"/>
                      </a:lnTo>
                      <a:lnTo>
                        <a:pt x="1087516" y="1740388"/>
                      </a:lnTo>
                      <a:lnTo>
                        <a:pt x="1056976" y="1759102"/>
                      </a:lnTo>
                      <a:lnTo>
                        <a:pt x="1026115" y="1777281"/>
                      </a:lnTo>
                      <a:lnTo>
                        <a:pt x="994941" y="1794919"/>
                      </a:lnTo>
                      <a:lnTo>
                        <a:pt x="963464" y="1812010"/>
                      </a:lnTo>
                      <a:lnTo>
                        <a:pt x="931693" y="1828548"/>
                      </a:lnTo>
                      <a:lnTo>
                        <a:pt x="899638" y="1844530"/>
                      </a:lnTo>
                      <a:lnTo>
                        <a:pt x="867310" y="1859950"/>
                      </a:lnTo>
                      <a:lnTo>
                        <a:pt x="834717" y="1874803"/>
                      </a:lnTo>
                      <a:lnTo>
                        <a:pt x="801870" y="1889085"/>
                      </a:lnTo>
                      <a:lnTo>
                        <a:pt x="768779" y="1902792"/>
                      </a:lnTo>
                      <a:lnTo>
                        <a:pt x="735454" y="1915920"/>
                      </a:lnTo>
                      <a:lnTo>
                        <a:pt x="701904" y="1928464"/>
                      </a:lnTo>
                      <a:lnTo>
                        <a:pt x="668141" y="1940420"/>
                      </a:lnTo>
                      <a:lnTo>
                        <a:pt x="634174" y="1951785"/>
                      </a:lnTo>
                      <a:lnTo>
                        <a:pt x="600014" y="1962555"/>
                      </a:lnTo>
                      <a:lnTo>
                        <a:pt x="565672" y="1972728"/>
                      </a:lnTo>
                      <a:lnTo>
                        <a:pt x="531157" y="1982300"/>
                      </a:lnTo>
                      <a:lnTo>
                        <a:pt x="496480" y="1991268"/>
                      </a:lnTo>
                      <a:lnTo>
                        <a:pt x="461652" y="1999629"/>
                      </a:lnTo>
                      <a:lnTo>
                        <a:pt x="426683" y="2007382"/>
                      </a:lnTo>
                      <a:lnTo>
                        <a:pt x="391584" y="2014523"/>
                      </a:lnTo>
                      <a:lnTo>
                        <a:pt x="356366" y="2021050"/>
                      </a:lnTo>
                      <a:close/>
                    </a:path>
                  </a:pathLst>
                </a:custGeom>
                <a:solidFill>
                  <a:srgbClr val="C9AADA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6" name="Freeform 268 574">
                  <a:extLst>
                    <a:ext uri="{FF2B5EF4-FFF2-40B4-BE49-F238E27FC236}">
                      <a16:creationId xmlns:a16="http://schemas.microsoft.com/office/drawing/2014/main" id="{3B6886CB-7F43-4C54-B9D7-E3E11774BD65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 rot="5400000">
                  <a:off x="1006188" y="2170051"/>
                  <a:ext cx="1382480" cy="2052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2480" h="2052229">
                      <a:moveTo>
                        <a:pt x="1026113" y="0"/>
                      </a:moveTo>
                      <a:lnTo>
                        <a:pt x="1382479" y="2021050"/>
                      </a:lnTo>
                      <a:lnTo>
                        <a:pt x="1347153" y="2026962"/>
                      </a:lnTo>
                      <a:lnTo>
                        <a:pt x="1311729" y="2032256"/>
                      </a:lnTo>
                      <a:lnTo>
                        <a:pt x="1276217" y="2036931"/>
                      </a:lnTo>
                      <a:lnTo>
                        <a:pt x="1240630" y="2040986"/>
                      </a:lnTo>
                      <a:lnTo>
                        <a:pt x="1204977" y="2044419"/>
                      </a:lnTo>
                      <a:lnTo>
                        <a:pt x="1169270" y="2047229"/>
                      </a:lnTo>
                      <a:lnTo>
                        <a:pt x="1133519" y="2049416"/>
                      </a:lnTo>
                      <a:lnTo>
                        <a:pt x="1097735" y="2050978"/>
                      </a:lnTo>
                      <a:lnTo>
                        <a:pt x="1061930" y="2051915"/>
                      </a:lnTo>
                      <a:lnTo>
                        <a:pt x="1026114" y="2052228"/>
                      </a:lnTo>
                      <a:lnTo>
                        <a:pt x="990297" y="2051915"/>
                      </a:lnTo>
                      <a:lnTo>
                        <a:pt x="954492" y="2050978"/>
                      </a:lnTo>
                      <a:lnTo>
                        <a:pt x="918708" y="2049416"/>
                      </a:lnTo>
                      <a:lnTo>
                        <a:pt x="882958" y="2047229"/>
                      </a:lnTo>
                      <a:lnTo>
                        <a:pt x="847250" y="2044419"/>
                      </a:lnTo>
                      <a:lnTo>
                        <a:pt x="811597" y="2040986"/>
                      </a:lnTo>
                      <a:lnTo>
                        <a:pt x="776010" y="2036931"/>
                      </a:lnTo>
                      <a:lnTo>
                        <a:pt x="740499" y="2032256"/>
                      </a:lnTo>
                      <a:lnTo>
                        <a:pt x="705074" y="2026962"/>
                      </a:lnTo>
                      <a:lnTo>
                        <a:pt x="669748" y="2021050"/>
                      </a:lnTo>
                      <a:lnTo>
                        <a:pt x="634530" y="2014523"/>
                      </a:lnTo>
                      <a:lnTo>
                        <a:pt x="599431" y="2007382"/>
                      </a:lnTo>
                      <a:lnTo>
                        <a:pt x="564463" y="1999630"/>
                      </a:lnTo>
                      <a:lnTo>
                        <a:pt x="529635" y="1991268"/>
                      </a:lnTo>
                      <a:lnTo>
                        <a:pt x="494958" y="1982300"/>
                      </a:lnTo>
                      <a:lnTo>
                        <a:pt x="460443" y="1972728"/>
                      </a:lnTo>
                      <a:lnTo>
                        <a:pt x="426100" y="1962555"/>
                      </a:lnTo>
                      <a:lnTo>
                        <a:pt x="391940" y="1951785"/>
                      </a:lnTo>
                      <a:lnTo>
                        <a:pt x="357973" y="1940420"/>
                      </a:lnTo>
                      <a:lnTo>
                        <a:pt x="324210" y="1928464"/>
                      </a:lnTo>
                      <a:lnTo>
                        <a:pt x="290661" y="1915920"/>
                      </a:lnTo>
                      <a:lnTo>
                        <a:pt x="257335" y="1902793"/>
                      </a:lnTo>
                      <a:lnTo>
                        <a:pt x="224244" y="1889086"/>
                      </a:lnTo>
                      <a:lnTo>
                        <a:pt x="191397" y="1874804"/>
                      </a:lnTo>
                      <a:lnTo>
                        <a:pt x="158805" y="1859950"/>
                      </a:lnTo>
                      <a:lnTo>
                        <a:pt x="126476" y="1844531"/>
                      </a:lnTo>
                      <a:lnTo>
                        <a:pt x="94422" y="1828549"/>
                      </a:lnTo>
                      <a:lnTo>
                        <a:pt x="62650" y="1812010"/>
                      </a:lnTo>
                      <a:lnTo>
                        <a:pt x="31175" y="1794920"/>
                      </a:lnTo>
                      <a:lnTo>
                        <a:pt x="0" y="1777282"/>
                      </a:lnTo>
                      <a:close/>
                    </a:path>
                  </a:pathLst>
                </a:custGeom>
                <a:solidFill>
                  <a:srgbClr val="C9AADA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7" name="Freeform 268 618">
                  <a:extLst>
                    <a:ext uri="{FF2B5EF4-FFF2-40B4-BE49-F238E27FC236}">
                      <a16:creationId xmlns:a16="http://schemas.microsoft.com/office/drawing/2014/main" id="{6A6FD7AD-C387-49BC-827F-E26C3C393751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 rot="5400000">
                  <a:off x="870669" y="1678166"/>
                  <a:ext cx="1928464" cy="17772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464" h="1777283">
                      <a:moveTo>
                        <a:pt x="1928463" y="0"/>
                      </a:moveTo>
                      <a:lnTo>
                        <a:pt x="902350" y="1777282"/>
                      </a:lnTo>
                      <a:lnTo>
                        <a:pt x="871488" y="1759103"/>
                      </a:lnTo>
                      <a:lnTo>
                        <a:pt x="840948" y="1740389"/>
                      </a:lnTo>
                      <a:lnTo>
                        <a:pt x="810739" y="1721143"/>
                      </a:lnTo>
                      <a:lnTo>
                        <a:pt x="780872" y="1701374"/>
                      </a:lnTo>
                      <a:lnTo>
                        <a:pt x="751354" y="1681087"/>
                      </a:lnTo>
                      <a:lnTo>
                        <a:pt x="722194" y="1660288"/>
                      </a:lnTo>
                      <a:lnTo>
                        <a:pt x="693402" y="1638983"/>
                      </a:lnTo>
                      <a:lnTo>
                        <a:pt x="664986" y="1617178"/>
                      </a:lnTo>
                      <a:lnTo>
                        <a:pt x="636954" y="1594881"/>
                      </a:lnTo>
                      <a:lnTo>
                        <a:pt x="609317" y="1572098"/>
                      </a:lnTo>
                      <a:lnTo>
                        <a:pt x="582081" y="1548836"/>
                      </a:lnTo>
                      <a:lnTo>
                        <a:pt x="555255" y="1525103"/>
                      </a:lnTo>
                      <a:lnTo>
                        <a:pt x="528847" y="1500905"/>
                      </a:lnTo>
                      <a:lnTo>
                        <a:pt x="502866" y="1476249"/>
                      </a:lnTo>
                      <a:lnTo>
                        <a:pt x="477319" y="1451145"/>
                      </a:lnTo>
                      <a:lnTo>
                        <a:pt x="452214" y="1425598"/>
                      </a:lnTo>
                      <a:lnTo>
                        <a:pt x="427559" y="1399617"/>
                      </a:lnTo>
                      <a:lnTo>
                        <a:pt x="403360" y="1373209"/>
                      </a:lnTo>
                      <a:lnTo>
                        <a:pt x="379628" y="1346384"/>
                      </a:lnTo>
                      <a:lnTo>
                        <a:pt x="356366" y="1319147"/>
                      </a:lnTo>
                      <a:lnTo>
                        <a:pt x="333583" y="1291510"/>
                      </a:lnTo>
                      <a:lnTo>
                        <a:pt x="311285" y="1263478"/>
                      </a:lnTo>
                      <a:lnTo>
                        <a:pt x="289481" y="1235062"/>
                      </a:lnTo>
                      <a:lnTo>
                        <a:pt x="268176" y="1206270"/>
                      </a:lnTo>
                      <a:lnTo>
                        <a:pt x="247376" y="1177110"/>
                      </a:lnTo>
                      <a:lnTo>
                        <a:pt x="227089" y="1147592"/>
                      </a:lnTo>
                      <a:lnTo>
                        <a:pt x="207320" y="1117724"/>
                      </a:lnTo>
                      <a:lnTo>
                        <a:pt x="188075" y="1087515"/>
                      </a:lnTo>
                      <a:lnTo>
                        <a:pt x="169361" y="1056976"/>
                      </a:lnTo>
                      <a:lnTo>
                        <a:pt x="151182" y="1026115"/>
                      </a:lnTo>
                      <a:lnTo>
                        <a:pt x="133544" y="994940"/>
                      </a:lnTo>
                      <a:lnTo>
                        <a:pt x="116454" y="963464"/>
                      </a:lnTo>
                      <a:lnTo>
                        <a:pt x="99914" y="931693"/>
                      </a:lnTo>
                      <a:lnTo>
                        <a:pt x="83933" y="899638"/>
                      </a:lnTo>
                      <a:lnTo>
                        <a:pt x="68513" y="867310"/>
                      </a:lnTo>
                      <a:lnTo>
                        <a:pt x="53660" y="834717"/>
                      </a:lnTo>
                      <a:lnTo>
                        <a:pt x="39378" y="801870"/>
                      </a:lnTo>
                      <a:lnTo>
                        <a:pt x="25671" y="768779"/>
                      </a:lnTo>
                      <a:lnTo>
                        <a:pt x="12544" y="735454"/>
                      </a:lnTo>
                      <a:lnTo>
                        <a:pt x="0" y="701904"/>
                      </a:lnTo>
                      <a:close/>
                    </a:path>
                  </a:pathLst>
                </a:custGeom>
                <a:solidFill>
                  <a:srgbClr val="9DF3D4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8" name="Freeform 268 264">
                  <a:extLst>
                    <a:ext uri="{FF2B5EF4-FFF2-40B4-BE49-F238E27FC236}">
                      <a16:creationId xmlns:a16="http://schemas.microsoft.com/office/drawing/2014/main" id="{6DCCCF2C-1B34-498E-9165-2E0E2E1AE57C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1697427" y="1803022"/>
                  <a:ext cx="2052229" cy="14038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2229" h="1403807">
                      <a:moveTo>
                        <a:pt x="2052228" y="701902"/>
                      </a:moveTo>
                      <a:lnTo>
                        <a:pt x="123765" y="1403806"/>
                      </a:lnTo>
                      <a:lnTo>
                        <a:pt x="111808" y="1370043"/>
                      </a:lnTo>
                      <a:lnTo>
                        <a:pt x="100443" y="1336076"/>
                      </a:lnTo>
                      <a:lnTo>
                        <a:pt x="89673" y="1301917"/>
                      </a:lnTo>
                      <a:lnTo>
                        <a:pt x="79500" y="1267574"/>
                      </a:lnTo>
                      <a:lnTo>
                        <a:pt x="69928" y="1233059"/>
                      </a:lnTo>
                      <a:lnTo>
                        <a:pt x="60960" y="1198382"/>
                      </a:lnTo>
                      <a:lnTo>
                        <a:pt x="52599" y="1163553"/>
                      </a:lnTo>
                      <a:lnTo>
                        <a:pt x="44847" y="1128586"/>
                      </a:lnTo>
                      <a:lnTo>
                        <a:pt x="37705" y="1093486"/>
                      </a:lnTo>
                      <a:lnTo>
                        <a:pt x="31178" y="1058269"/>
                      </a:lnTo>
                      <a:lnTo>
                        <a:pt x="25266" y="1022941"/>
                      </a:lnTo>
                      <a:lnTo>
                        <a:pt x="19972" y="987518"/>
                      </a:lnTo>
                      <a:lnTo>
                        <a:pt x="15297" y="952007"/>
                      </a:lnTo>
                      <a:lnTo>
                        <a:pt x="11242" y="916419"/>
                      </a:lnTo>
                      <a:lnTo>
                        <a:pt x="7809" y="880767"/>
                      </a:lnTo>
                      <a:lnTo>
                        <a:pt x="4999" y="845058"/>
                      </a:lnTo>
                      <a:lnTo>
                        <a:pt x="2812" y="809308"/>
                      </a:lnTo>
                      <a:lnTo>
                        <a:pt x="1250" y="773524"/>
                      </a:lnTo>
                      <a:lnTo>
                        <a:pt x="313" y="737719"/>
                      </a:lnTo>
                      <a:lnTo>
                        <a:pt x="0" y="701903"/>
                      </a:lnTo>
                      <a:lnTo>
                        <a:pt x="313" y="666086"/>
                      </a:lnTo>
                      <a:lnTo>
                        <a:pt x="1250" y="630281"/>
                      </a:lnTo>
                      <a:lnTo>
                        <a:pt x="2812" y="594497"/>
                      </a:lnTo>
                      <a:lnTo>
                        <a:pt x="4999" y="558747"/>
                      </a:lnTo>
                      <a:lnTo>
                        <a:pt x="7809" y="523040"/>
                      </a:lnTo>
                      <a:lnTo>
                        <a:pt x="11242" y="487387"/>
                      </a:lnTo>
                      <a:lnTo>
                        <a:pt x="15297" y="451799"/>
                      </a:lnTo>
                      <a:lnTo>
                        <a:pt x="19972" y="416289"/>
                      </a:lnTo>
                      <a:lnTo>
                        <a:pt x="25266" y="380864"/>
                      </a:lnTo>
                      <a:lnTo>
                        <a:pt x="31178" y="345537"/>
                      </a:lnTo>
                      <a:lnTo>
                        <a:pt x="37705" y="310319"/>
                      </a:lnTo>
                      <a:lnTo>
                        <a:pt x="44846" y="275220"/>
                      </a:lnTo>
                      <a:lnTo>
                        <a:pt x="52598" y="240252"/>
                      </a:lnTo>
                      <a:lnTo>
                        <a:pt x="60960" y="205424"/>
                      </a:lnTo>
                      <a:lnTo>
                        <a:pt x="69927" y="170747"/>
                      </a:lnTo>
                      <a:lnTo>
                        <a:pt x="79500" y="136232"/>
                      </a:lnTo>
                      <a:lnTo>
                        <a:pt x="89673" y="101889"/>
                      </a:lnTo>
                      <a:lnTo>
                        <a:pt x="100443" y="67729"/>
                      </a:lnTo>
                      <a:lnTo>
                        <a:pt x="111808" y="33763"/>
                      </a:lnTo>
                      <a:lnTo>
                        <a:pt x="123764" y="0"/>
                      </a:lnTo>
                      <a:close/>
                    </a:path>
                  </a:pathLst>
                </a:custGeom>
                <a:solidFill>
                  <a:srgbClr val="9DF3D4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cxnSp>
              <p:nvCxnSpPr>
                <p:cNvPr id="59" name="Straight 268 220">
                  <a:extLst>
                    <a:ext uri="{FF2B5EF4-FFF2-40B4-BE49-F238E27FC236}">
                      <a16:creationId xmlns:a16="http://schemas.microsoft.com/office/drawing/2014/main" id="{05749430-87B8-4524-8072-C7A29C6D5F29}"/>
                    </a:ext>
                  </a:extLst>
                </p:cNvPr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flipV="1">
                  <a:off x="2021640" y="1602576"/>
                  <a:ext cx="701904" cy="1928463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268 616">
                  <a:extLst>
                    <a:ext uri="{FF2B5EF4-FFF2-40B4-BE49-F238E27FC236}">
                      <a16:creationId xmlns:a16="http://schemas.microsoft.com/office/drawing/2014/main" id="{3706AFBD-2E6D-420E-8BCB-1D158C7C2BCF}"/>
                    </a:ext>
                  </a:extLst>
                </p:cNvPr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2021639" y="1602576"/>
                  <a:ext cx="701904" cy="1928463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268 265">
                  <a:extLst>
                    <a:ext uri="{FF2B5EF4-FFF2-40B4-BE49-F238E27FC236}">
                      <a16:creationId xmlns:a16="http://schemas.microsoft.com/office/drawing/2014/main" id="{F20007EA-70F3-4DE5-A420-E4AFCC0DD787}"/>
                    </a:ext>
                  </a:extLst>
                </p:cNvPr>
                <p:cNvCxnSpPr/>
                <p:nvPr>
                  <p:custDataLst>
                    <p:tags r:id="rId18"/>
                  </p:custDataLst>
                </p:nvPr>
              </p:nvCxnSpPr>
              <p:spPr>
                <a:xfrm flipV="1">
                  <a:off x="2723543" y="1602574"/>
                  <a:ext cx="701902" cy="1928464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268 353">
                  <a:extLst>
                    <a:ext uri="{FF2B5EF4-FFF2-40B4-BE49-F238E27FC236}">
                      <a16:creationId xmlns:a16="http://schemas.microsoft.com/office/drawing/2014/main" id="{A0A87065-69F3-4B60-BDBC-AEB28CB15E91}"/>
                    </a:ext>
                  </a:extLst>
                </p:cNvPr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2723544" y="3531039"/>
                  <a:ext cx="2021050" cy="356365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268 397">
                  <a:extLst>
                    <a:ext uri="{FF2B5EF4-FFF2-40B4-BE49-F238E27FC236}">
                      <a16:creationId xmlns:a16="http://schemas.microsoft.com/office/drawing/2014/main" id="{A2281A71-33E7-4FB1-A861-794C80FEC97D}"/>
                    </a:ext>
                  </a:extLst>
                </p:cNvPr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2723544" y="3531038"/>
                  <a:ext cx="1319147" cy="1572098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268 441">
                  <a:extLst>
                    <a:ext uri="{FF2B5EF4-FFF2-40B4-BE49-F238E27FC236}">
                      <a16:creationId xmlns:a16="http://schemas.microsoft.com/office/drawing/2014/main" id="{B64D105D-B3EF-4DE7-AF0E-D500A46C7A57}"/>
                    </a:ext>
                  </a:extLst>
                </p:cNvPr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2723543" y="3531038"/>
                  <a:ext cx="0" cy="2052228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268 486">
                  <a:extLst>
                    <a:ext uri="{FF2B5EF4-FFF2-40B4-BE49-F238E27FC236}">
                      <a16:creationId xmlns:a16="http://schemas.microsoft.com/office/drawing/2014/main" id="{337F1B7A-FFA2-42CD-8563-0A2BF6207BE9}"/>
                    </a:ext>
                  </a:extLst>
                </p:cNvPr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1404397" y="3531039"/>
                  <a:ext cx="1319147" cy="1572098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268 530">
                  <a:extLst>
                    <a:ext uri="{FF2B5EF4-FFF2-40B4-BE49-F238E27FC236}">
                      <a16:creationId xmlns:a16="http://schemas.microsoft.com/office/drawing/2014/main" id="{2EFD0053-FDB3-4631-834E-F4DEA7CE35EA}"/>
                    </a:ext>
                  </a:extLst>
                </p:cNvPr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>
                  <a:off x="702493" y="3531039"/>
                  <a:ext cx="2021050" cy="356366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268 575">
                  <a:extLst>
                    <a:ext uri="{FF2B5EF4-FFF2-40B4-BE49-F238E27FC236}">
                      <a16:creationId xmlns:a16="http://schemas.microsoft.com/office/drawing/2014/main" id="{387F9C2A-0FA1-4009-806D-2579ACE78FFF}"/>
                    </a:ext>
                  </a:extLst>
                </p:cNvPr>
                <p:cNvCxnSpPr/>
                <p:nvPr>
                  <p:custDataLst>
                    <p:tags r:id="rId24"/>
                  </p:custDataLst>
                </p:nvPr>
              </p:nvCxnSpPr>
              <p:spPr>
                <a:xfrm flipH="1" flipV="1">
                  <a:off x="946261" y="2504926"/>
                  <a:ext cx="1777282" cy="1026113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268 619">
                  <a:extLst>
                    <a:ext uri="{FF2B5EF4-FFF2-40B4-BE49-F238E27FC236}">
                      <a16:creationId xmlns:a16="http://schemas.microsoft.com/office/drawing/2014/main" id="{DDEF6814-6448-4C8D-B10D-BE50E3F911A9}"/>
                    </a:ext>
                  </a:extLst>
                </p:cNvPr>
                <p:cNvCxnSpPr/>
                <p:nvPr>
                  <p:custDataLst>
                    <p:tags r:id="rId25"/>
                  </p:custDataLst>
                </p:nvPr>
              </p:nvCxnSpPr>
              <p:spPr>
                <a:xfrm flipH="1" flipV="1">
                  <a:off x="2021640" y="1602576"/>
                  <a:ext cx="701904" cy="1928463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268 309">
                  <a:extLst>
                    <a:ext uri="{FF2B5EF4-FFF2-40B4-BE49-F238E27FC236}">
                      <a16:creationId xmlns:a16="http://schemas.microsoft.com/office/drawing/2014/main" id="{33D87621-729B-4372-85B5-F2184D30AAD7}"/>
                    </a:ext>
                  </a:extLst>
                </p:cNvPr>
                <p:cNvCxnSpPr/>
                <p:nvPr>
                  <p:custDataLst>
                    <p:tags r:id="rId26"/>
                  </p:custDataLst>
                </p:nvPr>
              </p:nvCxnSpPr>
              <p:spPr>
                <a:xfrm flipV="1">
                  <a:off x="2723543" y="2504925"/>
                  <a:ext cx="1777281" cy="1026114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268 219">
                <a:extLst>
                  <a:ext uri="{FF2B5EF4-FFF2-40B4-BE49-F238E27FC236}">
                    <a16:creationId xmlns:a16="http://schemas.microsoft.com/office/drawing/2014/main" id="{218131C0-980A-479C-8BAD-A2DB3F9B2BCC}"/>
                  </a:ext>
                </a:extLst>
              </p:cNvPr>
              <p:cNvGrpSpPr/>
              <p:nvPr/>
            </p:nvGrpSpPr>
            <p:grpSpPr>
              <a:xfrm>
                <a:off x="4382470" y="2414912"/>
                <a:ext cx="2232249" cy="2232255"/>
                <a:chOff x="8093627" y="2414912"/>
                <a:chExt cx="2232249" cy="2232255"/>
              </a:xfrm>
            </p:grpSpPr>
            <p:grpSp>
              <p:nvGrpSpPr>
                <p:cNvPr id="39" name="群組 38">
                  <a:extLst>
                    <a:ext uri="{FF2B5EF4-FFF2-40B4-BE49-F238E27FC236}">
                      <a16:creationId xmlns:a16="http://schemas.microsoft.com/office/drawing/2014/main" id="{6A5A6E8C-3C8F-4933-B0BA-D87638B4DC90}"/>
                    </a:ext>
                  </a:extLst>
                </p:cNvPr>
                <p:cNvGrpSpPr/>
                <p:nvPr/>
              </p:nvGrpSpPr>
              <p:grpSpPr>
                <a:xfrm>
                  <a:off x="8093627" y="2414912"/>
                  <a:ext cx="2232249" cy="2232255"/>
                  <a:chOff x="6857846" y="2414912"/>
                  <a:chExt cx="2232249" cy="2232255"/>
                </a:xfrm>
              </p:grpSpPr>
              <p:sp>
                <p:nvSpPr>
                  <p:cNvPr id="41" name="Freeform 268 36">
                    <a:extLst>
                      <a:ext uri="{FF2B5EF4-FFF2-40B4-BE49-F238E27FC236}">
                        <a16:creationId xmlns:a16="http://schemas.microsoft.com/office/drawing/2014/main" id="{E60782E9-A377-4F64-BF47-B91511CE239C}"/>
                      </a:ext>
                    </a:extLst>
                  </p:cNvPr>
                  <p:cNvSpPr/>
                  <p:nvPr>
                    <p:custDataLst>
                      <p:tags r:id="rId1"/>
                    </p:custDataLst>
                  </p:nvPr>
                </p:nvSpPr>
                <p:spPr>
                  <a:xfrm rot="5400000">
                    <a:off x="7415905" y="2006383"/>
                    <a:ext cx="1116125" cy="19331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16125" h="1933184">
                        <a:moveTo>
                          <a:pt x="1116124" y="966591"/>
                        </a:moveTo>
                        <a:lnTo>
                          <a:pt x="558062" y="1933183"/>
                        </a:lnTo>
                        <a:lnTo>
                          <a:pt x="508239" y="1902652"/>
                        </a:lnTo>
                        <a:lnTo>
                          <a:pt x="460083" y="1869555"/>
                        </a:lnTo>
                        <a:lnTo>
                          <a:pt x="413725" y="1833982"/>
                        </a:lnTo>
                        <a:lnTo>
                          <a:pt x="369291" y="1796033"/>
                        </a:lnTo>
                        <a:lnTo>
                          <a:pt x="326906" y="1755810"/>
                        </a:lnTo>
                        <a:lnTo>
                          <a:pt x="286682" y="1713424"/>
                        </a:lnTo>
                        <a:lnTo>
                          <a:pt x="248733" y="1668991"/>
                        </a:lnTo>
                        <a:lnTo>
                          <a:pt x="213161" y="1622633"/>
                        </a:lnTo>
                        <a:lnTo>
                          <a:pt x="180063" y="1574476"/>
                        </a:lnTo>
                        <a:lnTo>
                          <a:pt x="149533" y="1524653"/>
                        </a:lnTo>
                        <a:lnTo>
                          <a:pt x="121651" y="1473301"/>
                        </a:lnTo>
                        <a:lnTo>
                          <a:pt x="96494" y="1420560"/>
                        </a:lnTo>
                        <a:lnTo>
                          <a:pt x="74133" y="1366574"/>
                        </a:lnTo>
                        <a:lnTo>
                          <a:pt x="54627" y="1311492"/>
                        </a:lnTo>
                        <a:lnTo>
                          <a:pt x="38031" y="1255466"/>
                        </a:lnTo>
                        <a:lnTo>
                          <a:pt x="24390" y="1198647"/>
                        </a:lnTo>
                        <a:lnTo>
                          <a:pt x="13741" y="1141192"/>
                        </a:lnTo>
                        <a:lnTo>
                          <a:pt x="6114" y="1083258"/>
                        </a:lnTo>
                        <a:lnTo>
                          <a:pt x="1530" y="1025005"/>
                        </a:lnTo>
                        <a:lnTo>
                          <a:pt x="0" y="966591"/>
                        </a:lnTo>
                        <a:lnTo>
                          <a:pt x="1530" y="908178"/>
                        </a:lnTo>
                        <a:lnTo>
                          <a:pt x="6114" y="849925"/>
                        </a:lnTo>
                        <a:lnTo>
                          <a:pt x="13741" y="791991"/>
                        </a:lnTo>
                        <a:lnTo>
                          <a:pt x="24390" y="734536"/>
                        </a:lnTo>
                        <a:lnTo>
                          <a:pt x="38031" y="677718"/>
                        </a:lnTo>
                        <a:lnTo>
                          <a:pt x="54627" y="621690"/>
                        </a:lnTo>
                        <a:lnTo>
                          <a:pt x="74133" y="566608"/>
                        </a:lnTo>
                        <a:lnTo>
                          <a:pt x="96494" y="512623"/>
                        </a:lnTo>
                        <a:lnTo>
                          <a:pt x="121650" y="459882"/>
                        </a:lnTo>
                        <a:lnTo>
                          <a:pt x="149532" y="408529"/>
                        </a:lnTo>
                        <a:lnTo>
                          <a:pt x="180063" y="358707"/>
                        </a:lnTo>
                        <a:lnTo>
                          <a:pt x="213161" y="310550"/>
                        </a:lnTo>
                        <a:lnTo>
                          <a:pt x="248733" y="264191"/>
                        </a:lnTo>
                        <a:lnTo>
                          <a:pt x="286682" y="219759"/>
                        </a:lnTo>
                        <a:lnTo>
                          <a:pt x="326904" y="177373"/>
                        </a:lnTo>
                        <a:lnTo>
                          <a:pt x="369291" y="137150"/>
                        </a:lnTo>
                        <a:lnTo>
                          <a:pt x="413723" y="99200"/>
                        </a:lnTo>
                        <a:lnTo>
                          <a:pt x="460082" y="63628"/>
                        </a:lnTo>
                        <a:lnTo>
                          <a:pt x="508239" y="30531"/>
                        </a:lnTo>
                        <a:lnTo>
                          <a:pt x="558061" y="0"/>
                        </a:lnTo>
                        <a:close/>
                      </a:path>
                    </a:pathLst>
                  </a:custGeom>
                  <a:solidFill>
                    <a:srgbClr val="00C8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2" name="Freeform 268 35">
                    <a:extLst>
                      <a:ext uri="{FF2B5EF4-FFF2-40B4-BE49-F238E27FC236}">
                        <a16:creationId xmlns:a16="http://schemas.microsoft.com/office/drawing/2014/main" id="{609799A7-84CC-48EC-81D9-31E69B82DC04}"/>
                      </a:ext>
                    </a:extLst>
                  </p:cNvPr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 rot="5400000">
                    <a:off x="6596028" y="3252007"/>
                    <a:ext cx="1674187" cy="1116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74187" h="1116125">
                        <a:moveTo>
                          <a:pt x="558062" y="0"/>
                        </a:moveTo>
                        <a:lnTo>
                          <a:pt x="1674186" y="0"/>
                        </a:lnTo>
                        <a:lnTo>
                          <a:pt x="1672657" y="58413"/>
                        </a:lnTo>
                        <a:lnTo>
                          <a:pt x="1668072" y="116667"/>
                        </a:lnTo>
                        <a:lnTo>
                          <a:pt x="1660444" y="174600"/>
                        </a:lnTo>
                        <a:lnTo>
                          <a:pt x="1649796" y="232055"/>
                        </a:lnTo>
                        <a:lnTo>
                          <a:pt x="1636155" y="288874"/>
                        </a:lnTo>
                        <a:lnTo>
                          <a:pt x="1619559" y="344901"/>
                        </a:lnTo>
                        <a:lnTo>
                          <a:pt x="1600053" y="399983"/>
                        </a:lnTo>
                        <a:lnTo>
                          <a:pt x="1577692" y="453968"/>
                        </a:lnTo>
                        <a:lnTo>
                          <a:pt x="1552535" y="506709"/>
                        </a:lnTo>
                        <a:lnTo>
                          <a:pt x="1524653" y="558062"/>
                        </a:lnTo>
                        <a:lnTo>
                          <a:pt x="1494122" y="607885"/>
                        </a:lnTo>
                        <a:lnTo>
                          <a:pt x="1461025" y="656041"/>
                        </a:lnTo>
                        <a:lnTo>
                          <a:pt x="1425453" y="702399"/>
                        </a:lnTo>
                        <a:lnTo>
                          <a:pt x="1387504" y="746832"/>
                        </a:lnTo>
                        <a:lnTo>
                          <a:pt x="1347280" y="789219"/>
                        </a:lnTo>
                        <a:lnTo>
                          <a:pt x="1304895" y="829442"/>
                        </a:lnTo>
                        <a:lnTo>
                          <a:pt x="1260462" y="867391"/>
                        </a:lnTo>
                        <a:lnTo>
                          <a:pt x="1214103" y="902964"/>
                        </a:lnTo>
                        <a:lnTo>
                          <a:pt x="1165947" y="936060"/>
                        </a:lnTo>
                        <a:lnTo>
                          <a:pt x="1116124" y="966591"/>
                        </a:lnTo>
                        <a:lnTo>
                          <a:pt x="1064771" y="994473"/>
                        </a:lnTo>
                        <a:lnTo>
                          <a:pt x="1012030" y="1019630"/>
                        </a:lnTo>
                        <a:lnTo>
                          <a:pt x="958045" y="1041991"/>
                        </a:lnTo>
                        <a:lnTo>
                          <a:pt x="902964" y="1061497"/>
                        </a:lnTo>
                        <a:lnTo>
                          <a:pt x="846937" y="1078093"/>
                        </a:lnTo>
                        <a:lnTo>
                          <a:pt x="790118" y="1091734"/>
                        </a:lnTo>
                        <a:lnTo>
                          <a:pt x="732663" y="1102383"/>
                        </a:lnTo>
                        <a:lnTo>
                          <a:pt x="674729" y="1110010"/>
                        </a:lnTo>
                        <a:lnTo>
                          <a:pt x="616476" y="1114594"/>
                        </a:lnTo>
                        <a:lnTo>
                          <a:pt x="558062" y="1116124"/>
                        </a:lnTo>
                        <a:lnTo>
                          <a:pt x="499649" y="1114594"/>
                        </a:lnTo>
                        <a:lnTo>
                          <a:pt x="441395" y="1110010"/>
                        </a:lnTo>
                        <a:lnTo>
                          <a:pt x="383462" y="1102383"/>
                        </a:lnTo>
                        <a:lnTo>
                          <a:pt x="326007" y="1091734"/>
                        </a:lnTo>
                        <a:lnTo>
                          <a:pt x="269188" y="1078093"/>
                        </a:lnTo>
                        <a:lnTo>
                          <a:pt x="213161" y="1061497"/>
                        </a:lnTo>
                        <a:lnTo>
                          <a:pt x="158079" y="1041991"/>
                        </a:lnTo>
                        <a:lnTo>
                          <a:pt x="104094" y="1019630"/>
                        </a:lnTo>
                        <a:lnTo>
                          <a:pt x="51353" y="994474"/>
                        </a:lnTo>
                        <a:lnTo>
                          <a:pt x="0" y="966592"/>
                        </a:lnTo>
                        <a:close/>
                      </a:path>
                    </a:pathLst>
                  </a:custGeom>
                  <a:solidFill>
                    <a:srgbClr val="8D5AA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3" name="Freeform 268 81">
                    <a:extLst>
                      <a:ext uri="{FF2B5EF4-FFF2-40B4-BE49-F238E27FC236}">
                        <a16:creationId xmlns:a16="http://schemas.microsoft.com/office/drawing/2014/main" id="{5D8736EF-01DA-4B45-895E-34E412A3BABF}"/>
                      </a:ext>
                    </a:extLst>
                  </p:cNvPr>
                  <p:cNvSpPr/>
                  <p:nvPr/>
                </p:nvSpPr>
                <p:spPr>
                  <a:xfrm>
                    <a:off x="7007376" y="2414914"/>
                    <a:ext cx="1933184" cy="5580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33184" h="558063">
                        <a:moveTo>
                          <a:pt x="0" y="558062"/>
                        </a:moveTo>
                        <a:lnTo>
                          <a:pt x="30531" y="508239"/>
                        </a:lnTo>
                        <a:lnTo>
                          <a:pt x="63628" y="460083"/>
                        </a:lnTo>
                        <a:lnTo>
                          <a:pt x="99201" y="413725"/>
                        </a:lnTo>
                        <a:lnTo>
                          <a:pt x="137150" y="369291"/>
                        </a:lnTo>
                        <a:lnTo>
                          <a:pt x="177373" y="326906"/>
                        </a:lnTo>
                        <a:lnTo>
                          <a:pt x="219759" y="286682"/>
                        </a:lnTo>
                        <a:lnTo>
                          <a:pt x="264192" y="248733"/>
                        </a:lnTo>
                        <a:lnTo>
                          <a:pt x="310550" y="213161"/>
                        </a:lnTo>
                        <a:lnTo>
                          <a:pt x="358707" y="180063"/>
                        </a:lnTo>
                        <a:lnTo>
                          <a:pt x="408530" y="149533"/>
                        </a:lnTo>
                        <a:lnTo>
                          <a:pt x="459882" y="121651"/>
                        </a:lnTo>
                        <a:lnTo>
                          <a:pt x="512623" y="96494"/>
                        </a:lnTo>
                        <a:lnTo>
                          <a:pt x="566609" y="74133"/>
                        </a:lnTo>
                        <a:lnTo>
                          <a:pt x="621691" y="54627"/>
                        </a:lnTo>
                        <a:lnTo>
                          <a:pt x="677717" y="38031"/>
                        </a:lnTo>
                        <a:lnTo>
                          <a:pt x="734536" y="24390"/>
                        </a:lnTo>
                        <a:lnTo>
                          <a:pt x="791990" y="13741"/>
                        </a:lnTo>
                        <a:lnTo>
                          <a:pt x="849925" y="6114"/>
                        </a:lnTo>
                        <a:lnTo>
                          <a:pt x="908178" y="1530"/>
                        </a:lnTo>
                        <a:lnTo>
                          <a:pt x="966592" y="0"/>
                        </a:lnTo>
                        <a:lnTo>
                          <a:pt x="1025005" y="1530"/>
                        </a:lnTo>
                        <a:lnTo>
                          <a:pt x="1083258" y="6114"/>
                        </a:lnTo>
                        <a:lnTo>
                          <a:pt x="1141192" y="13741"/>
                        </a:lnTo>
                        <a:lnTo>
                          <a:pt x="1198647" y="24390"/>
                        </a:lnTo>
                        <a:lnTo>
                          <a:pt x="1255465" y="38031"/>
                        </a:lnTo>
                        <a:lnTo>
                          <a:pt x="1311494" y="54627"/>
                        </a:lnTo>
                        <a:lnTo>
                          <a:pt x="1366575" y="74133"/>
                        </a:lnTo>
                        <a:lnTo>
                          <a:pt x="1420560" y="96494"/>
                        </a:lnTo>
                        <a:lnTo>
                          <a:pt x="1473301" y="121650"/>
                        </a:lnTo>
                        <a:lnTo>
                          <a:pt x="1524653" y="149532"/>
                        </a:lnTo>
                        <a:lnTo>
                          <a:pt x="1574476" y="180063"/>
                        </a:lnTo>
                        <a:lnTo>
                          <a:pt x="1622633" y="213161"/>
                        </a:lnTo>
                        <a:lnTo>
                          <a:pt x="1668992" y="248733"/>
                        </a:lnTo>
                        <a:lnTo>
                          <a:pt x="1713424" y="286682"/>
                        </a:lnTo>
                        <a:lnTo>
                          <a:pt x="1755810" y="326904"/>
                        </a:lnTo>
                        <a:lnTo>
                          <a:pt x="1796033" y="369291"/>
                        </a:lnTo>
                        <a:lnTo>
                          <a:pt x="1833983" y="413723"/>
                        </a:lnTo>
                        <a:lnTo>
                          <a:pt x="1869556" y="460082"/>
                        </a:lnTo>
                        <a:lnTo>
                          <a:pt x="1902652" y="508239"/>
                        </a:lnTo>
                        <a:lnTo>
                          <a:pt x="1933183" y="558061"/>
                        </a:lnTo>
                      </a:path>
                    </a:pathLst>
                  </a:cu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4" name="Freeform 268 37">
                    <a:extLst>
                      <a:ext uri="{FF2B5EF4-FFF2-40B4-BE49-F238E27FC236}">
                        <a16:creationId xmlns:a16="http://schemas.microsoft.com/office/drawing/2014/main" id="{7152EA8E-D488-4492-B8F5-23E118B06D1F}"/>
                      </a:ext>
                    </a:extLst>
                  </p:cNvPr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 rot="5400000">
                    <a:off x="7688491" y="3252010"/>
                    <a:ext cx="1674188" cy="1116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74188" h="1116125">
                        <a:moveTo>
                          <a:pt x="558063" y="1116124"/>
                        </a:moveTo>
                        <a:lnTo>
                          <a:pt x="0" y="149533"/>
                        </a:lnTo>
                        <a:lnTo>
                          <a:pt x="51353" y="121650"/>
                        </a:lnTo>
                        <a:lnTo>
                          <a:pt x="104094" y="96494"/>
                        </a:lnTo>
                        <a:lnTo>
                          <a:pt x="158079" y="74133"/>
                        </a:lnTo>
                        <a:lnTo>
                          <a:pt x="213161" y="54627"/>
                        </a:lnTo>
                        <a:lnTo>
                          <a:pt x="269188" y="38031"/>
                        </a:lnTo>
                        <a:lnTo>
                          <a:pt x="326007" y="24390"/>
                        </a:lnTo>
                        <a:lnTo>
                          <a:pt x="383462" y="13742"/>
                        </a:lnTo>
                        <a:lnTo>
                          <a:pt x="441396" y="6114"/>
                        </a:lnTo>
                        <a:lnTo>
                          <a:pt x="499649" y="1530"/>
                        </a:lnTo>
                        <a:lnTo>
                          <a:pt x="558062" y="0"/>
                        </a:lnTo>
                        <a:lnTo>
                          <a:pt x="616476" y="1530"/>
                        </a:lnTo>
                        <a:lnTo>
                          <a:pt x="674729" y="6114"/>
                        </a:lnTo>
                        <a:lnTo>
                          <a:pt x="732662" y="13741"/>
                        </a:lnTo>
                        <a:lnTo>
                          <a:pt x="790117" y="24390"/>
                        </a:lnTo>
                        <a:lnTo>
                          <a:pt x="846937" y="38031"/>
                        </a:lnTo>
                        <a:lnTo>
                          <a:pt x="902964" y="54627"/>
                        </a:lnTo>
                        <a:lnTo>
                          <a:pt x="958045" y="74132"/>
                        </a:lnTo>
                        <a:lnTo>
                          <a:pt x="1012031" y="96494"/>
                        </a:lnTo>
                        <a:lnTo>
                          <a:pt x="1064772" y="121650"/>
                        </a:lnTo>
                        <a:lnTo>
                          <a:pt x="1116124" y="149532"/>
                        </a:lnTo>
                        <a:lnTo>
                          <a:pt x="1165948" y="180064"/>
                        </a:lnTo>
                        <a:lnTo>
                          <a:pt x="1214104" y="213160"/>
                        </a:lnTo>
                        <a:lnTo>
                          <a:pt x="1260462" y="248732"/>
                        </a:lnTo>
                        <a:lnTo>
                          <a:pt x="1304896" y="286682"/>
                        </a:lnTo>
                        <a:lnTo>
                          <a:pt x="1347281" y="326905"/>
                        </a:lnTo>
                        <a:lnTo>
                          <a:pt x="1387505" y="369291"/>
                        </a:lnTo>
                        <a:lnTo>
                          <a:pt x="1425454" y="413724"/>
                        </a:lnTo>
                        <a:lnTo>
                          <a:pt x="1461026" y="460082"/>
                        </a:lnTo>
                        <a:lnTo>
                          <a:pt x="1494123" y="508239"/>
                        </a:lnTo>
                        <a:lnTo>
                          <a:pt x="1524654" y="558062"/>
                        </a:lnTo>
                        <a:lnTo>
                          <a:pt x="1552536" y="609414"/>
                        </a:lnTo>
                        <a:lnTo>
                          <a:pt x="1577693" y="662155"/>
                        </a:lnTo>
                        <a:lnTo>
                          <a:pt x="1600054" y="716140"/>
                        </a:lnTo>
                        <a:lnTo>
                          <a:pt x="1619559" y="771221"/>
                        </a:lnTo>
                        <a:lnTo>
                          <a:pt x="1636156" y="827249"/>
                        </a:lnTo>
                        <a:lnTo>
                          <a:pt x="1649797" y="884068"/>
                        </a:lnTo>
                        <a:lnTo>
                          <a:pt x="1660445" y="941522"/>
                        </a:lnTo>
                        <a:lnTo>
                          <a:pt x="1668073" y="999457"/>
                        </a:lnTo>
                        <a:lnTo>
                          <a:pt x="1672658" y="1057710"/>
                        </a:lnTo>
                        <a:lnTo>
                          <a:pt x="1674187" y="1116124"/>
                        </a:lnTo>
                        <a:close/>
                      </a:path>
                    </a:pathLst>
                  </a:custGeom>
                  <a:solidFill>
                    <a:srgbClr val="FE9E1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5" name="Freeform 268 217">
                    <a:extLst>
                      <a:ext uri="{FF2B5EF4-FFF2-40B4-BE49-F238E27FC236}">
                        <a16:creationId xmlns:a16="http://schemas.microsoft.com/office/drawing/2014/main" id="{854C3D21-9300-4217-9F6A-7358D887A644}"/>
                      </a:ext>
                    </a:extLst>
                  </p:cNvPr>
                  <p:cNvSpPr/>
                  <p:nvPr/>
                </p:nvSpPr>
                <p:spPr>
                  <a:xfrm>
                    <a:off x="7973970" y="2972977"/>
                    <a:ext cx="1116125" cy="16741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16125" h="1674188">
                        <a:moveTo>
                          <a:pt x="966591" y="0"/>
                        </a:moveTo>
                        <a:lnTo>
                          <a:pt x="994474" y="51353"/>
                        </a:lnTo>
                        <a:lnTo>
                          <a:pt x="1019630" y="104094"/>
                        </a:lnTo>
                        <a:lnTo>
                          <a:pt x="1041991" y="158079"/>
                        </a:lnTo>
                        <a:lnTo>
                          <a:pt x="1061497" y="213161"/>
                        </a:lnTo>
                        <a:lnTo>
                          <a:pt x="1078093" y="269188"/>
                        </a:lnTo>
                        <a:lnTo>
                          <a:pt x="1091734" y="326007"/>
                        </a:lnTo>
                        <a:lnTo>
                          <a:pt x="1102382" y="383462"/>
                        </a:lnTo>
                        <a:lnTo>
                          <a:pt x="1110010" y="441396"/>
                        </a:lnTo>
                        <a:lnTo>
                          <a:pt x="1114594" y="499649"/>
                        </a:lnTo>
                        <a:lnTo>
                          <a:pt x="1116124" y="558062"/>
                        </a:lnTo>
                        <a:lnTo>
                          <a:pt x="1114594" y="616476"/>
                        </a:lnTo>
                        <a:lnTo>
                          <a:pt x="1110010" y="674729"/>
                        </a:lnTo>
                        <a:lnTo>
                          <a:pt x="1102383" y="732662"/>
                        </a:lnTo>
                        <a:lnTo>
                          <a:pt x="1091734" y="790117"/>
                        </a:lnTo>
                        <a:lnTo>
                          <a:pt x="1078093" y="846937"/>
                        </a:lnTo>
                        <a:lnTo>
                          <a:pt x="1061497" y="902964"/>
                        </a:lnTo>
                        <a:lnTo>
                          <a:pt x="1041992" y="958045"/>
                        </a:lnTo>
                        <a:lnTo>
                          <a:pt x="1019630" y="1012031"/>
                        </a:lnTo>
                        <a:lnTo>
                          <a:pt x="994474" y="1064772"/>
                        </a:lnTo>
                        <a:lnTo>
                          <a:pt x="966592" y="1116124"/>
                        </a:lnTo>
                        <a:lnTo>
                          <a:pt x="936060" y="1165948"/>
                        </a:lnTo>
                        <a:lnTo>
                          <a:pt x="902964" y="1214104"/>
                        </a:lnTo>
                        <a:lnTo>
                          <a:pt x="867392" y="1260462"/>
                        </a:lnTo>
                        <a:lnTo>
                          <a:pt x="829442" y="1304896"/>
                        </a:lnTo>
                        <a:lnTo>
                          <a:pt x="789219" y="1347281"/>
                        </a:lnTo>
                        <a:lnTo>
                          <a:pt x="746833" y="1387505"/>
                        </a:lnTo>
                        <a:lnTo>
                          <a:pt x="702400" y="1425454"/>
                        </a:lnTo>
                        <a:lnTo>
                          <a:pt x="656042" y="1461026"/>
                        </a:lnTo>
                        <a:lnTo>
                          <a:pt x="607885" y="1494123"/>
                        </a:lnTo>
                        <a:lnTo>
                          <a:pt x="558062" y="1524654"/>
                        </a:lnTo>
                        <a:lnTo>
                          <a:pt x="506710" y="1552536"/>
                        </a:lnTo>
                        <a:lnTo>
                          <a:pt x="453969" y="1577693"/>
                        </a:lnTo>
                        <a:lnTo>
                          <a:pt x="399984" y="1600054"/>
                        </a:lnTo>
                        <a:lnTo>
                          <a:pt x="344903" y="1619559"/>
                        </a:lnTo>
                        <a:lnTo>
                          <a:pt x="288875" y="1636156"/>
                        </a:lnTo>
                        <a:lnTo>
                          <a:pt x="232056" y="1649797"/>
                        </a:lnTo>
                        <a:lnTo>
                          <a:pt x="174602" y="1660445"/>
                        </a:lnTo>
                        <a:lnTo>
                          <a:pt x="116667" y="1668073"/>
                        </a:lnTo>
                        <a:lnTo>
                          <a:pt x="58414" y="1672658"/>
                        </a:lnTo>
                        <a:lnTo>
                          <a:pt x="0" y="1674187"/>
                        </a:lnTo>
                      </a:path>
                    </a:pathLst>
                  </a:cu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cxnSp>
                <p:nvCxnSpPr>
                  <p:cNvPr id="46" name="Straight 268 80">
                    <a:extLst>
                      <a:ext uri="{FF2B5EF4-FFF2-40B4-BE49-F238E27FC236}">
                        <a16:creationId xmlns:a16="http://schemas.microsoft.com/office/drawing/2014/main" id="{C8599D54-A2B7-4D1D-9D23-D6815C4F027E}"/>
                      </a:ext>
                    </a:extLst>
                  </p:cNvPr>
                  <p:cNvCxnSpPr/>
                  <p:nvPr>
                    <p:custDataLst>
                      <p:tags r:id="rId4"/>
                    </p:custDataLst>
                  </p:nvPr>
                </p:nvCxnSpPr>
                <p:spPr>
                  <a:xfrm flipH="1">
                    <a:off x="7972827" y="2972975"/>
                    <a:ext cx="966591" cy="558063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reeform 268 170">
                    <a:extLst>
                      <a:ext uri="{FF2B5EF4-FFF2-40B4-BE49-F238E27FC236}">
                        <a16:creationId xmlns:a16="http://schemas.microsoft.com/office/drawing/2014/main" id="{827C6A4E-E223-4E54-AD47-249DE2F39B22}"/>
                      </a:ext>
                    </a:extLst>
                  </p:cNvPr>
                  <p:cNvSpPr/>
                  <p:nvPr/>
                </p:nvSpPr>
                <p:spPr>
                  <a:xfrm>
                    <a:off x="6857846" y="2972976"/>
                    <a:ext cx="1116125" cy="16741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16125" h="1674187">
                        <a:moveTo>
                          <a:pt x="1116124" y="1674186"/>
                        </a:moveTo>
                        <a:lnTo>
                          <a:pt x="1057711" y="1672657"/>
                        </a:lnTo>
                        <a:lnTo>
                          <a:pt x="999457" y="1668072"/>
                        </a:lnTo>
                        <a:lnTo>
                          <a:pt x="941524" y="1660444"/>
                        </a:lnTo>
                        <a:lnTo>
                          <a:pt x="884069" y="1649796"/>
                        </a:lnTo>
                        <a:lnTo>
                          <a:pt x="827250" y="1636155"/>
                        </a:lnTo>
                        <a:lnTo>
                          <a:pt x="771223" y="1619559"/>
                        </a:lnTo>
                        <a:lnTo>
                          <a:pt x="716141" y="1600053"/>
                        </a:lnTo>
                        <a:lnTo>
                          <a:pt x="662156" y="1577692"/>
                        </a:lnTo>
                        <a:lnTo>
                          <a:pt x="609415" y="1552535"/>
                        </a:lnTo>
                        <a:lnTo>
                          <a:pt x="558062" y="1524653"/>
                        </a:lnTo>
                        <a:lnTo>
                          <a:pt x="508239" y="1494122"/>
                        </a:lnTo>
                        <a:lnTo>
                          <a:pt x="460083" y="1461025"/>
                        </a:lnTo>
                        <a:lnTo>
                          <a:pt x="413725" y="1425453"/>
                        </a:lnTo>
                        <a:lnTo>
                          <a:pt x="369292" y="1387504"/>
                        </a:lnTo>
                        <a:lnTo>
                          <a:pt x="326905" y="1347280"/>
                        </a:lnTo>
                        <a:lnTo>
                          <a:pt x="286682" y="1304895"/>
                        </a:lnTo>
                        <a:lnTo>
                          <a:pt x="248733" y="1260462"/>
                        </a:lnTo>
                        <a:lnTo>
                          <a:pt x="213160" y="1214103"/>
                        </a:lnTo>
                        <a:lnTo>
                          <a:pt x="180064" y="1165947"/>
                        </a:lnTo>
                        <a:lnTo>
                          <a:pt x="149533" y="1116124"/>
                        </a:lnTo>
                        <a:lnTo>
                          <a:pt x="121651" y="1064771"/>
                        </a:lnTo>
                        <a:lnTo>
                          <a:pt x="96494" y="1012030"/>
                        </a:lnTo>
                        <a:lnTo>
                          <a:pt x="74133" y="958045"/>
                        </a:lnTo>
                        <a:lnTo>
                          <a:pt x="54627" y="902964"/>
                        </a:lnTo>
                        <a:lnTo>
                          <a:pt x="38031" y="846937"/>
                        </a:lnTo>
                        <a:lnTo>
                          <a:pt x="24390" y="790118"/>
                        </a:lnTo>
                        <a:lnTo>
                          <a:pt x="13741" y="732663"/>
                        </a:lnTo>
                        <a:lnTo>
                          <a:pt x="6114" y="674729"/>
                        </a:lnTo>
                        <a:lnTo>
                          <a:pt x="1530" y="616476"/>
                        </a:lnTo>
                        <a:lnTo>
                          <a:pt x="0" y="558062"/>
                        </a:lnTo>
                        <a:lnTo>
                          <a:pt x="1530" y="499649"/>
                        </a:lnTo>
                        <a:lnTo>
                          <a:pt x="6114" y="441395"/>
                        </a:lnTo>
                        <a:lnTo>
                          <a:pt x="13741" y="383462"/>
                        </a:lnTo>
                        <a:lnTo>
                          <a:pt x="24390" y="326007"/>
                        </a:lnTo>
                        <a:lnTo>
                          <a:pt x="38031" y="269188"/>
                        </a:lnTo>
                        <a:lnTo>
                          <a:pt x="54627" y="213161"/>
                        </a:lnTo>
                        <a:lnTo>
                          <a:pt x="74132" y="158079"/>
                        </a:lnTo>
                        <a:lnTo>
                          <a:pt x="96494" y="104094"/>
                        </a:lnTo>
                        <a:lnTo>
                          <a:pt x="121650" y="51353"/>
                        </a:lnTo>
                        <a:lnTo>
                          <a:pt x="149532" y="0"/>
                        </a:lnTo>
                      </a:path>
                    </a:pathLst>
                  </a:cu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cxnSp>
                <p:nvCxnSpPr>
                  <p:cNvPr id="48" name="Straight 268 123">
                    <a:extLst>
                      <a:ext uri="{FF2B5EF4-FFF2-40B4-BE49-F238E27FC236}">
                        <a16:creationId xmlns:a16="http://schemas.microsoft.com/office/drawing/2014/main" id="{CB3B3990-6F8D-4838-B773-A85CFF147594}"/>
                      </a:ext>
                    </a:extLst>
                  </p:cNvPr>
                  <p:cNvCxnSpPr/>
                  <p:nvPr>
                    <p:custDataLst>
                      <p:tags r:id="rId5"/>
                    </p:custDataLst>
                  </p:nvPr>
                </p:nvCxnSpPr>
                <p:spPr>
                  <a:xfrm>
                    <a:off x="7007377" y="2972976"/>
                    <a:ext cx="966592" cy="558062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268 172">
                    <a:extLst>
                      <a:ext uri="{FF2B5EF4-FFF2-40B4-BE49-F238E27FC236}">
                        <a16:creationId xmlns:a16="http://schemas.microsoft.com/office/drawing/2014/main" id="{6811F61F-CA8A-4B95-89E4-6D190B8BC788}"/>
                      </a:ext>
                    </a:extLst>
                  </p:cNvPr>
                  <p:cNvCxnSpPr/>
                  <p:nvPr>
                    <p:custDataLst>
                      <p:tags r:id="rId6"/>
                    </p:custDataLst>
                  </p:nvPr>
                </p:nvCxnSpPr>
                <p:spPr>
                  <a:xfrm>
                    <a:off x="7975411" y="3531038"/>
                    <a:ext cx="0" cy="1116124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Oval 268 38">
                  <a:extLst>
                    <a:ext uri="{FF2B5EF4-FFF2-40B4-BE49-F238E27FC236}">
                      <a16:creationId xmlns:a16="http://schemas.microsoft.com/office/drawing/2014/main" id="{211B6B66-920D-4609-B0D3-2B6A7D5F8AAE}"/>
                    </a:ext>
                  </a:extLst>
                </p:cNvPr>
                <p:cNvSpPr/>
                <p:nvPr/>
              </p:nvSpPr>
              <p:spPr>
                <a:xfrm>
                  <a:off x="8501797" y="2823085"/>
                  <a:ext cx="1415908" cy="141590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</p:grpSp>
        </p:grpSp>
        <p:sp>
          <p:nvSpPr>
            <p:cNvPr id="9" name="TextBox 264 44">
              <a:extLst>
                <a:ext uri="{FF2B5EF4-FFF2-40B4-BE49-F238E27FC236}">
                  <a16:creationId xmlns:a16="http://schemas.microsoft.com/office/drawing/2014/main" id="{AF94DA20-7FEB-467A-BEE7-2F1D791C4E63}"/>
                </a:ext>
              </a:extLst>
            </p:cNvPr>
            <p:cNvSpPr txBox="1"/>
            <p:nvPr/>
          </p:nvSpPr>
          <p:spPr>
            <a:xfrm>
              <a:off x="5391187" y="3980554"/>
              <a:ext cx="155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終身學習者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A05E437-8DF6-42CA-B22E-A2931353A918}"/>
                </a:ext>
              </a:extLst>
            </p:cNvPr>
            <p:cNvSpPr txBox="1"/>
            <p:nvPr/>
          </p:nvSpPr>
          <p:spPr>
            <a:xfrm>
              <a:off x="5517650" y="3324969"/>
              <a:ext cx="1148127" cy="36933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62854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自 主 行 動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27E0590-5EC7-4C4C-97F3-8718D3B1F787}"/>
                </a:ext>
              </a:extLst>
            </p:cNvPr>
            <p:cNvSpPr txBox="1"/>
            <p:nvPr/>
          </p:nvSpPr>
          <p:spPr>
            <a:xfrm rot="7057002">
              <a:off x="6206848" y="4308970"/>
              <a:ext cx="1011517" cy="461665"/>
            </a:xfrm>
            <a:prstGeom prst="rect">
              <a:avLst/>
            </a:prstGeom>
            <a:noFill/>
          </p:spPr>
          <p:txBody>
            <a:bodyPr vert="eaVert"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溝通互動</a:t>
              </a:r>
            </a:p>
          </p:txBody>
        </p:sp>
        <p:sp>
          <p:nvSpPr>
            <p:cNvPr id="12" name="Rectangle 264 33">
              <a:extLst>
                <a:ext uri="{FF2B5EF4-FFF2-40B4-BE49-F238E27FC236}">
                  <a16:creationId xmlns:a16="http://schemas.microsoft.com/office/drawing/2014/main" id="{7D64F316-FE71-4BC3-B0C3-4CE109F7F68E}"/>
                </a:ext>
              </a:extLst>
            </p:cNvPr>
            <p:cNvSpPr/>
            <p:nvPr/>
          </p:nvSpPr>
          <p:spPr>
            <a:xfrm>
              <a:off x="4573489" y="2771533"/>
              <a:ext cx="9788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身心素質與自我精進</a:t>
              </a:r>
            </a:p>
          </p:txBody>
        </p:sp>
        <p:sp>
          <p:nvSpPr>
            <p:cNvPr id="13" name="Rectangle 264 34">
              <a:extLst>
                <a:ext uri="{FF2B5EF4-FFF2-40B4-BE49-F238E27FC236}">
                  <a16:creationId xmlns:a16="http://schemas.microsoft.com/office/drawing/2014/main" id="{1A31C92D-C191-49E1-BC2F-082E100FF8EF}"/>
                </a:ext>
              </a:extLst>
            </p:cNvPr>
            <p:cNvSpPr/>
            <p:nvPr/>
          </p:nvSpPr>
          <p:spPr>
            <a:xfrm>
              <a:off x="5599714" y="2385278"/>
              <a:ext cx="9805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系統思考與解決問題</a:t>
              </a:r>
            </a:p>
          </p:txBody>
        </p:sp>
        <p:sp>
          <p:nvSpPr>
            <p:cNvPr id="14" name="Rectangle 264 35">
              <a:extLst>
                <a:ext uri="{FF2B5EF4-FFF2-40B4-BE49-F238E27FC236}">
                  <a16:creationId xmlns:a16="http://schemas.microsoft.com/office/drawing/2014/main" id="{91DDB904-9387-4133-8B1E-EB461DA0BA73}"/>
                </a:ext>
              </a:extLst>
            </p:cNvPr>
            <p:cNvSpPr/>
            <p:nvPr/>
          </p:nvSpPr>
          <p:spPr>
            <a:xfrm>
              <a:off x="6631408" y="2769719"/>
              <a:ext cx="9934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規劃執行與創新應變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Rectangle 264 36">
              <a:extLst>
                <a:ext uri="{FF2B5EF4-FFF2-40B4-BE49-F238E27FC236}">
                  <a16:creationId xmlns:a16="http://schemas.microsoft.com/office/drawing/2014/main" id="{8836F3D8-594E-4A49-AEF6-29E8B6D4FFB7}"/>
                </a:ext>
              </a:extLst>
            </p:cNvPr>
            <p:cNvSpPr/>
            <p:nvPr/>
          </p:nvSpPr>
          <p:spPr>
            <a:xfrm>
              <a:off x="7173107" y="3758848"/>
              <a:ext cx="95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符號運用與溝通表達</a:t>
              </a:r>
            </a:p>
          </p:txBody>
        </p:sp>
        <p:sp>
          <p:nvSpPr>
            <p:cNvPr id="16" name="Rectangle 264 37">
              <a:extLst>
                <a:ext uri="{FF2B5EF4-FFF2-40B4-BE49-F238E27FC236}">
                  <a16:creationId xmlns:a16="http://schemas.microsoft.com/office/drawing/2014/main" id="{93116FF4-E041-40C7-9E6E-E0EA0924F0CE}"/>
                </a:ext>
              </a:extLst>
            </p:cNvPr>
            <p:cNvSpPr/>
            <p:nvPr/>
          </p:nvSpPr>
          <p:spPr>
            <a:xfrm>
              <a:off x="6989563" y="4670633"/>
              <a:ext cx="955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科技資訊與媒體素養</a:t>
              </a:r>
            </a:p>
          </p:txBody>
        </p:sp>
        <p:sp>
          <p:nvSpPr>
            <p:cNvPr id="17" name="Rectangle 264 39">
              <a:extLst>
                <a:ext uri="{FF2B5EF4-FFF2-40B4-BE49-F238E27FC236}">
                  <a16:creationId xmlns:a16="http://schemas.microsoft.com/office/drawing/2014/main" id="{57EB07A8-06A1-44C5-8D9D-3AE9F84DEE16}"/>
                </a:ext>
              </a:extLst>
            </p:cNvPr>
            <p:cNvSpPr/>
            <p:nvPr/>
          </p:nvSpPr>
          <p:spPr>
            <a:xfrm>
              <a:off x="5074809" y="5377516"/>
              <a:ext cx="9658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道德實踐與公民意識</a:t>
              </a:r>
            </a:p>
          </p:txBody>
        </p:sp>
        <p:sp>
          <p:nvSpPr>
            <p:cNvPr id="18" name="Rectangle 264 40">
              <a:extLst>
                <a:ext uri="{FF2B5EF4-FFF2-40B4-BE49-F238E27FC236}">
                  <a16:creationId xmlns:a16="http://schemas.microsoft.com/office/drawing/2014/main" id="{D8ADEF08-6617-4482-93FE-9A4192665A00}"/>
                </a:ext>
              </a:extLst>
            </p:cNvPr>
            <p:cNvSpPr/>
            <p:nvPr/>
          </p:nvSpPr>
          <p:spPr>
            <a:xfrm>
              <a:off x="4179117" y="4670633"/>
              <a:ext cx="955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人際關係與團隊合作</a:t>
              </a:r>
            </a:p>
          </p:txBody>
        </p:sp>
        <p:sp>
          <p:nvSpPr>
            <p:cNvPr id="19" name="Rectangle 264 41">
              <a:extLst>
                <a:ext uri="{FF2B5EF4-FFF2-40B4-BE49-F238E27FC236}">
                  <a16:creationId xmlns:a16="http://schemas.microsoft.com/office/drawing/2014/main" id="{E592BFF3-2414-4D32-9B33-90D747BE869A}"/>
                </a:ext>
              </a:extLst>
            </p:cNvPr>
            <p:cNvSpPr/>
            <p:nvPr/>
          </p:nvSpPr>
          <p:spPr>
            <a:xfrm>
              <a:off x="4062872" y="3758848"/>
              <a:ext cx="9537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多元文化與國際理解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Rectangle 264 38">
              <a:extLst>
                <a:ext uri="{FF2B5EF4-FFF2-40B4-BE49-F238E27FC236}">
                  <a16:creationId xmlns:a16="http://schemas.microsoft.com/office/drawing/2014/main" id="{EE817726-0130-4D99-BD46-3A8CC3D38E3C}"/>
                </a:ext>
              </a:extLst>
            </p:cNvPr>
            <p:cNvSpPr/>
            <p:nvPr/>
          </p:nvSpPr>
          <p:spPr>
            <a:xfrm>
              <a:off x="6112302" y="5377516"/>
              <a:ext cx="955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藝術涵養與美感素養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AD28AE2-A35E-4324-8235-FE57BF36DF97}"/>
                </a:ext>
              </a:extLst>
            </p:cNvPr>
            <p:cNvSpPr txBox="1"/>
            <p:nvPr/>
          </p:nvSpPr>
          <p:spPr>
            <a:xfrm rot="3423417">
              <a:off x="5088764" y="4253015"/>
              <a:ext cx="1060997" cy="461665"/>
            </a:xfrm>
            <a:prstGeom prst="rect">
              <a:avLst/>
            </a:prstGeom>
            <a:noFill/>
          </p:spPr>
          <p:txBody>
            <a:bodyPr vert="eaVert"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社會參與</a:t>
              </a:r>
            </a:p>
          </p:txBody>
        </p:sp>
        <p:sp>
          <p:nvSpPr>
            <p:cNvPr id="22" name="Freeform 267 261">
              <a:extLst>
                <a:ext uri="{FF2B5EF4-FFF2-40B4-BE49-F238E27FC236}">
                  <a16:creationId xmlns:a16="http://schemas.microsoft.com/office/drawing/2014/main" id="{A682F7EF-5F63-4C4C-8872-A64AA22354B4}"/>
                </a:ext>
              </a:extLst>
            </p:cNvPr>
            <p:cNvSpPr/>
            <p:nvPr/>
          </p:nvSpPr>
          <p:spPr>
            <a:xfrm rot="5400000">
              <a:off x="6138551" y="4081752"/>
              <a:ext cx="3058702" cy="1851039"/>
            </a:xfrm>
            <a:custGeom>
              <a:avLst/>
              <a:gdLst/>
              <a:ahLst/>
              <a:cxnLst/>
              <a:rect l="0" t="0" r="0" b="0"/>
              <a:pathLst>
                <a:path w="2473129" h="1496667">
                  <a:moveTo>
                    <a:pt x="0" y="68806"/>
                  </a:moveTo>
                  <a:lnTo>
                    <a:pt x="102797" y="44127"/>
                  </a:lnTo>
                  <a:lnTo>
                    <a:pt x="206744" y="24861"/>
                  </a:lnTo>
                  <a:lnTo>
                    <a:pt x="311560" y="11062"/>
                  </a:lnTo>
                  <a:lnTo>
                    <a:pt x="416951" y="2767"/>
                  </a:lnTo>
                  <a:lnTo>
                    <a:pt x="522632" y="0"/>
                  </a:lnTo>
                  <a:lnTo>
                    <a:pt x="628316" y="2767"/>
                  </a:lnTo>
                  <a:lnTo>
                    <a:pt x="733707" y="11062"/>
                  </a:lnTo>
                  <a:lnTo>
                    <a:pt x="838520" y="24861"/>
                  </a:lnTo>
                  <a:lnTo>
                    <a:pt x="942468" y="44126"/>
                  </a:lnTo>
                  <a:lnTo>
                    <a:pt x="1045267" y="68806"/>
                  </a:lnTo>
                  <a:lnTo>
                    <a:pt x="1146631" y="98831"/>
                  </a:lnTo>
                  <a:lnTo>
                    <a:pt x="1246284" y="134120"/>
                  </a:lnTo>
                  <a:lnTo>
                    <a:pt x="1343957" y="174578"/>
                  </a:lnTo>
                  <a:lnTo>
                    <a:pt x="1439376" y="220090"/>
                  </a:lnTo>
                  <a:lnTo>
                    <a:pt x="1532282" y="270534"/>
                  </a:lnTo>
                  <a:lnTo>
                    <a:pt x="1622423" y="325772"/>
                  </a:lnTo>
                  <a:lnTo>
                    <a:pt x="1709548" y="385651"/>
                  </a:lnTo>
                  <a:lnTo>
                    <a:pt x="1793419" y="450008"/>
                  </a:lnTo>
                  <a:lnTo>
                    <a:pt x="1873808" y="518667"/>
                  </a:lnTo>
                  <a:lnTo>
                    <a:pt x="1950494" y="591439"/>
                  </a:lnTo>
                  <a:lnTo>
                    <a:pt x="2023264" y="668124"/>
                  </a:lnTo>
                  <a:lnTo>
                    <a:pt x="2091925" y="748512"/>
                  </a:lnTo>
                  <a:lnTo>
                    <a:pt x="2156282" y="832384"/>
                  </a:lnTo>
                  <a:lnTo>
                    <a:pt x="2216160" y="919509"/>
                  </a:lnTo>
                  <a:lnTo>
                    <a:pt x="2271400" y="1009649"/>
                  </a:lnTo>
                  <a:lnTo>
                    <a:pt x="2321844" y="1102556"/>
                  </a:lnTo>
                  <a:lnTo>
                    <a:pt x="2367356" y="1197976"/>
                  </a:lnTo>
                  <a:lnTo>
                    <a:pt x="2407813" y="1295647"/>
                  </a:lnTo>
                  <a:lnTo>
                    <a:pt x="2443102" y="1395300"/>
                  </a:lnTo>
                  <a:lnTo>
                    <a:pt x="2473128" y="1496666"/>
                  </a:ln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3" name="Freeform 267 263">
              <a:extLst>
                <a:ext uri="{FF2B5EF4-FFF2-40B4-BE49-F238E27FC236}">
                  <a16:creationId xmlns:a16="http://schemas.microsoft.com/office/drawing/2014/main" id="{CDFAE407-54FE-45D4-8DC1-5621BB1AFA2E}"/>
                </a:ext>
              </a:extLst>
            </p:cNvPr>
            <p:cNvSpPr/>
            <p:nvPr/>
          </p:nvSpPr>
          <p:spPr>
            <a:xfrm rot="5400000">
              <a:off x="5730263" y="226681"/>
              <a:ext cx="731479" cy="3531883"/>
            </a:xfrm>
            <a:custGeom>
              <a:avLst/>
              <a:gdLst/>
              <a:ahLst/>
              <a:cxnLst/>
              <a:rect l="0" t="0" r="0" b="0"/>
              <a:pathLst>
                <a:path w="591441" h="2855722">
                  <a:moveTo>
                    <a:pt x="591440" y="2855721"/>
                  </a:moveTo>
                  <a:lnTo>
                    <a:pt x="518668" y="2779036"/>
                  </a:lnTo>
                  <a:lnTo>
                    <a:pt x="450010" y="2698647"/>
                  </a:lnTo>
                  <a:lnTo>
                    <a:pt x="385652" y="2614775"/>
                  </a:lnTo>
                  <a:lnTo>
                    <a:pt x="325772" y="2527649"/>
                  </a:lnTo>
                  <a:lnTo>
                    <a:pt x="270535" y="2437510"/>
                  </a:lnTo>
                  <a:lnTo>
                    <a:pt x="220090" y="2344603"/>
                  </a:lnTo>
                  <a:lnTo>
                    <a:pt x="174578" y="2249184"/>
                  </a:lnTo>
                  <a:lnTo>
                    <a:pt x="134121" y="2151513"/>
                  </a:lnTo>
                  <a:lnTo>
                    <a:pt x="98831" y="2051858"/>
                  </a:lnTo>
                  <a:lnTo>
                    <a:pt x="68806" y="1950494"/>
                  </a:lnTo>
                  <a:lnTo>
                    <a:pt x="44127" y="1847696"/>
                  </a:lnTo>
                  <a:lnTo>
                    <a:pt x="24861" y="1743749"/>
                  </a:lnTo>
                  <a:lnTo>
                    <a:pt x="11062" y="1638935"/>
                  </a:lnTo>
                  <a:lnTo>
                    <a:pt x="2767" y="1533542"/>
                  </a:lnTo>
                  <a:lnTo>
                    <a:pt x="0" y="1427860"/>
                  </a:lnTo>
                  <a:lnTo>
                    <a:pt x="2768" y="1322179"/>
                  </a:lnTo>
                  <a:lnTo>
                    <a:pt x="11062" y="1216787"/>
                  </a:lnTo>
                  <a:lnTo>
                    <a:pt x="24861" y="1111972"/>
                  </a:lnTo>
                  <a:lnTo>
                    <a:pt x="44127" y="1008024"/>
                  </a:lnTo>
                  <a:lnTo>
                    <a:pt x="68806" y="905228"/>
                  </a:lnTo>
                  <a:lnTo>
                    <a:pt x="98831" y="803863"/>
                  </a:lnTo>
                  <a:lnTo>
                    <a:pt x="134121" y="704208"/>
                  </a:lnTo>
                  <a:lnTo>
                    <a:pt x="174578" y="606537"/>
                  </a:lnTo>
                  <a:lnTo>
                    <a:pt x="220090" y="511118"/>
                  </a:lnTo>
                  <a:lnTo>
                    <a:pt x="270535" y="418210"/>
                  </a:lnTo>
                  <a:lnTo>
                    <a:pt x="325772" y="328071"/>
                  </a:lnTo>
                  <a:lnTo>
                    <a:pt x="385651" y="240946"/>
                  </a:lnTo>
                  <a:lnTo>
                    <a:pt x="450010" y="157073"/>
                  </a:lnTo>
                  <a:lnTo>
                    <a:pt x="518668" y="76685"/>
                  </a:lnTo>
                  <a:lnTo>
                    <a:pt x="591438" y="0"/>
                  </a:ln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4" name="手繪多邊形 70">
              <a:extLst>
                <a:ext uri="{FF2B5EF4-FFF2-40B4-BE49-F238E27FC236}">
                  <a16:creationId xmlns:a16="http://schemas.microsoft.com/office/drawing/2014/main" id="{9C589EDF-6A58-4941-B13E-BD6C6840F79E}"/>
                </a:ext>
              </a:extLst>
            </p:cNvPr>
            <p:cNvSpPr/>
            <p:nvPr/>
          </p:nvSpPr>
          <p:spPr>
            <a:xfrm rot="5400000">
              <a:off x="2950640" y="4125868"/>
              <a:ext cx="3021564" cy="1725675"/>
            </a:xfrm>
            <a:custGeom>
              <a:avLst/>
              <a:gdLst/>
              <a:ahLst/>
              <a:cxnLst/>
              <a:rect l="0" t="0" r="0" b="0"/>
              <a:pathLst>
                <a:path w="2443101" h="1395303">
                  <a:moveTo>
                    <a:pt x="2443100" y="0"/>
                  </a:moveTo>
                  <a:lnTo>
                    <a:pt x="2407811" y="99654"/>
                  </a:lnTo>
                  <a:lnTo>
                    <a:pt x="2367354" y="197325"/>
                  </a:lnTo>
                  <a:lnTo>
                    <a:pt x="2321842" y="292744"/>
                  </a:lnTo>
                  <a:lnTo>
                    <a:pt x="2271398" y="385652"/>
                  </a:lnTo>
                  <a:lnTo>
                    <a:pt x="2216160" y="475791"/>
                  </a:lnTo>
                  <a:lnTo>
                    <a:pt x="2156280" y="562916"/>
                  </a:lnTo>
                  <a:lnTo>
                    <a:pt x="2091924" y="646788"/>
                  </a:lnTo>
                  <a:lnTo>
                    <a:pt x="2023264" y="727177"/>
                  </a:lnTo>
                  <a:lnTo>
                    <a:pt x="1950494" y="803863"/>
                  </a:lnTo>
                  <a:lnTo>
                    <a:pt x="1873808" y="876634"/>
                  </a:lnTo>
                  <a:lnTo>
                    <a:pt x="1793420" y="945293"/>
                  </a:lnTo>
                  <a:lnTo>
                    <a:pt x="1709547" y="1009650"/>
                  </a:lnTo>
                  <a:lnTo>
                    <a:pt x="1622422" y="1069529"/>
                  </a:lnTo>
                  <a:lnTo>
                    <a:pt x="1532283" y="1124767"/>
                  </a:lnTo>
                  <a:lnTo>
                    <a:pt x="1439376" y="1175212"/>
                  </a:lnTo>
                  <a:lnTo>
                    <a:pt x="1343956" y="1220724"/>
                  </a:lnTo>
                  <a:lnTo>
                    <a:pt x="1246285" y="1261181"/>
                  </a:lnTo>
                  <a:lnTo>
                    <a:pt x="1146630" y="1296470"/>
                  </a:lnTo>
                  <a:lnTo>
                    <a:pt x="1045266" y="1326496"/>
                  </a:lnTo>
                  <a:lnTo>
                    <a:pt x="942469" y="1351175"/>
                  </a:lnTo>
                  <a:lnTo>
                    <a:pt x="838520" y="1370441"/>
                  </a:lnTo>
                  <a:lnTo>
                    <a:pt x="733707" y="1384240"/>
                  </a:lnTo>
                  <a:lnTo>
                    <a:pt x="628315" y="1392535"/>
                  </a:lnTo>
                  <a:lnTo>
                    <a:pt x="522633" y="1395302"/>
                  </a:lnTo>
                  <a:lnTo>
                    <a:pt x="416951" y="1392535"/>
                  </a:lnTo>
                  <a:lnTo>
                    <a:pt x="311558" y="1384240"/>
                  </a:lnTo>
                  <a:lnTo>
                    <a:pt x="206744" y="1370441"/>
                  </a:lnTo>
                  <a:lnTo>
                    <a:pt x="102796" y="1351175"/>
                  </a:lnTo>
                  <a:lnTo>
                    <a:pt x="0" y="1326496"/>
                  </a:ln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3B683818-12BD-4874-BA99-05D1C0DB8BE6}"/>
                </a:ext>
              </a:extLst>
            </p:cNvPr>
            <p:cNvSpPr txBox="1"/>
            <p:nvPr/>
          </p:nvSpPr>
          <p:spPr>
            <a:xfrm>
              <a:off x="5538223" y="1918573"/>
              <a:ext cx="1128451" cy="36933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271113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生 活 情 境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B3AE7C0-6EB7-4CC6-B1DC-404B331CF5E6}"/>
                </a:ext>
              </a:extLst>
            </p:cNvPr>
            <p:cNvSpPr txBox="1"/>
            <p:nvPr/>
          </p:nvSpPr>
          <p:spPr>
            <a:xfrm rot="3662713">
              <a:off x="3723912" y="4864354"/>
              <a:ext cx="1212298" cy="461665"/>
            </a:xfrm>
            <a:prstGeom prst="rect">
              <a:avLst/>
            </a:prstGeom>
            <a:noFill/>
          </p:spPr>
          <p:txBody>
            <a:bodyPr vert="eaVert"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生活情境</a:t>
              </a: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E33ACAFD-69F5-44EB-816F-2FD98C5DF1EE}"/>
                </a:ext>
              </a:extLst>
            </p:cNvPr>
            <p:cNvSpPr txBox="1"/>
            <p:nvPr/>
          </p:nvSpPr>
          <p:spPr>
            <a:xfrm rot="7153242">
              <a:off x="7345458" y="4912309"/>
              <a:ext cx="1212298" cy="461665"/>
            </a:xfrm>
            <a:prstGeom prst="rect">
              <a:avLst/>
            </a:prstGeom>
            <a:noFill/>
          </p:spPr>
          <p:txBody>
            <a:bodyPr vert="eaVert"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生活情境</a:t>
              </a:r>
            </a:p>
          </p:txBody>
        </p:sp>
        <p:sp>
          <p:nvSpPr>
            <p:cNvPr id="28" name="Freeform 268 351">
              <a:extLst>
                <a:ext uri="{FF2B5EF4-FFF2-40B4-BE49-F238E27FC236}">
                  <a16:creationId xmlns:a16="http://schemas.microsoft.com/office/drawing/2014/main" id="{941F83F9-3511-4CC6-A4D0-D0E7EF000571}"/>
                </a:ext>
              </a:extLst>
            </p:cNvPr>
            <p:cNvSpPr/>
            <p:nvPr/>
          </p:nvSpPr>
          <p:spPr>
            <a:xfrm>
              <a:off x="7893725" y="3139106"/>
              <a:ext cx="274948" cy="1382480"/>
            </a:xfrm>
            <a:custGeom>
              <a:avLst/>
              <a:gdLst/>
              <a:ahLst/>
              <a:cxnLst/>
              <a:rect l="0" t="0" r="0" b="0"/>
              <a:pathLst>
                <a:path w="274948" h="1382480">
                  <a:moveTo>
                    <a:pt x="0" y="0"/>
                  </a:moveTo>
                  <a:lnTo>
                    <a:pt x="17638" y="31173"/>
                  </a:lnTo>
                  <a:lnTo>
                    <a:pt x="34728" y="62650"/>
                  </a:lnTo>
                  <a:lnTo>
                    <a:pt x="51267" y="94421"/>
                  </a:lnTo>
                  <a:lnTo>
                    <a:pt x="67249" y="126475"/>
                  </a:lnTo>
                  <a:lnTo>
                    <a:pt x="82669" y="158803"/>
                  </a:lnTo>
                  <a:lnTo>
                    <a:pt x="97522" y="191397"/>
                  </a:lnTo>
                  <a:lnTo>
                    <a:pt x="111805" y="224244"/>
                  </a:lnTo>
                  <a:lnTo>
                    <a:pt x="125511" y="257335"/>
                  </a:lnTo>
                  <a:lnTo>
                    <a:pt x="138638" y="290660"/>
                  </a:lnTo>
                  <a:lnTo>
                    <a:pt x="151182" y="324210"/>
                  </a:lnTo>
                  <a:lnTo>
                    <a:pt x="163139" y="357973"/>
                  </a:lnTo>
                  <a:lnTo>
                    <a:pt x="174504" y="391940"/>
                  </a:lnTo>
                  <a:lnTo>
                    <a:pt x="185274" y="426099"/>
                  </a:lnTo>
                  <a:lnTo>
                    <a:pt x="195447" y="460442"/>
                  </a:lnTo>
                  <a:lnTo>
                    <a:pt x="205019" y="494958"/>
                  </a:lnTo>
                  <a:lnTo>
                    <a:pt x="213987" y="529633"/>
                  </a:lnTo>
                  <a:lnTo>
                    <a:pt x="222348" y="564462"/>
                  </a:lnTo>
                  <a:lnTo>
                    <a:pt x="230101" y="599431"/>
                  </a:lnTo>
                  <a:lnTo>
                    <a:pt x="237242" y="634529"/>
                  </a:lnTo>
                  <a:lnTo>
                    <a:pt x="243769" y="669747"/>
                  </a:lnTo>
                  <a:lnTo>
                    <a:pt x="249681" y="705074"/>
                  </a:lnTo>
                  <a:lnTo>
                    <a:pt x="254975" y="740498"/>
                  </a:lnTo>
                  <a:lnTo>
                    <a:pt x="259650" y="776009"/>
                  </a:lnTo>
                  <a:lnTo>
                    <a:pt x="263705" y="811596"/>
                  </a:lnTo>
                  <a:lnTo>
                    <a:pt x="267138" y="847250"/>
                  </a:lnTo>
                  <a:lnTo>
                    <a:pt x="269948" y="882957"/>
                  </a:lnTo>
                  <a:lnTo>
                    <a:pt x="272134" y="918707"/>
                  </a:lnTo>
                  <a:lnTo>
                    <a:pt x="273697" y="954491"/>
                  </a:lnTo>
                  <a:lnTo>
                    <a:pt x="274634" y="990296"/>
                  </a:lnTo>
                  <a:lnTo>
                    <a:pt x="274947" y="1026113"/>
                  </a:lnTo>
                  <a:lnTo>
                    <a:pt x="274634" y="1061929"/>
                  </a:lnTo>
                  <a:lnTo>
                    <a:pt x="273697" y="1097734"/>
                  </a:lnTo>
                  <a:lnTo>
                    <a:pt x="272135" y="1133518"/>
                  </a:lnTo>
                  <a:lnTo>
                    <a:pt x="269948" y="1169268"/>
                  </a:lnTo>
                  <a:lnTo>
                    <a:pt x="267138" y="1204976"/>
                  </a:lnTo>
                  <a:lnTo>
                    <a:pt x="263705" y="1240629"/>
                  </a:lnTo>
                  <a:lnTo>
                    <a:pt x="259650" y="1276217"/>
                  </a:lnTo>
                  <a:lnTo>
                    <a:pt x="254975" y="1311726"/>
                  </a:lnTo>
                  <a:lnTo>
                    <a:pt x="249681" y="1347152"/>
                  </a:lnTo>
                  <a:lnTo>
                    <a:pt x="243769" y="1382479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9" name="Freeform 268 395">
              <a:extLst>
                <a:ext uri="{FF2B5EF4-FFF2-40B4-BE49-F238E27FC236}">
                  <a16:creationId xmlns:a16="http://schemas.microsoft.com/office/drawing/2014/main" id="{11FEC993-E7E3-4BF6-B4A4-060989EE4B3E}"/>
                </a:ext>
              </a:extLst>
            </p:cNvPr>
            <p:cNvSpPr/>
            <p:nvPr/>
          </p:nvSpPr>
          <p:spPr>
            <a:xfrm>
              <a:off x="7435592" y="4521585"/>
              <a:ext cx="701904" cy="1215734"/>
            </a:xfrm>
            <a:custGeom>
              <a:avLst/>
              <a:gdLst/>
              <a:ahLst/>
              <a:cxnLst/>
              <a:rect l="0" t="0" r="0" b="0"/>
              <a:pathLst>
                <a:path w="701904" h="1215734">
                  <a:moveTo>
                    <a:pt x="701903" y="0"/>
                  </a:moveTo>
                  <a:lnTo>
                    <a:pt x="695376" y="35218"/>
                  </a:lnTo>
                  <a:lnTo>
                    <a:pt x="688235" y="70316"/>
                  </a:lnTo>
                  <a:lnTo>
                    <a:pt x="680483" y="105284"/>
                  </a:lnTo>
                  <a:lnTo>
                    <a:pt x="672121" y="140113"/>
                  </a:lnTo>
                  <a:lnTo>
                    <a:pt x="663153" y="174789"/>
                  </a:lnTo>
                  <a:lnTo>
                    <a:pt x="653581" y="209304"/>
                  </a:lnTo>
                  <a:lnTo>
                    <a:pt x="643409" y="243647"/>
                  </a:lnTo>
                  <a:lnTo>
                    <a:pt x="632638" y="277807"/>
                  </a:lnTo>
                  <a:lnTo>
                    <a:pt x="621273" y="311773"/>
                  </a:lnTo>
                  <a:lnTo>
                    <a:pt x="609317" y="345537"/>
                  </a:lnTo>
                  <a:lnTo>
                    <a:pt x="596773" y="379087"/>
                  </a:lnTo>
                  <a:lnTo>
                    <a:pt x="583646" y="412412"/>
                  </a:lnTo>
                  <a:lnTo>
                    <a:pt x="569939" y="445503"/>
                  </a:lnTo>
                  <a:lnTo>
                    <a:pt x="555657" y="478350"/>
                  </a:lnTo>
                  <a:lnTo>
                    <a:pt x="540803" y="510943"/>
                  </a:lnTo>
                  <a:lnTo>
                    <a:pt x="525384" y="543272"/>
                  </a:lnTo>
                  <a:lnTo>
                    <a:pt x="509402" y="575325"/>
                  </a:lnTo>
                  <a:lnTo>
                    <a:pt x="492863" y="607096"/>
                  </a:lnTo>
                  <a:lnTo>
                    <a:pt x="475772" y="638574"/>
                  </a:lnTo>
                  <a:lnTo>
                    <a:pt x="458136" y="669748"/>
                  </a:lnTo>
                  <a:lnTo>
                    <a:pt x="439956" y="700609"/>
                  </a:lnTo>
                  <a:lnTo>
                    <a:pt x="421241" y="731150"/>
                  </a:lnTo>
                  <a:lnTo>
                    <a:pt x="401997" y="761357"/>
                  </a:lnTo>
                  <a:lnTo>
                    <a:pt x="382228" y="791225"/>
                  </a:lnTo>
                  <a:lnTo>
                    <a:pt x="361940" y="820744"/>
                  </a:lnTo>
                  <a:lnTo>
                    <a:pt x="341141" y="849903"/>
                  </a:lnTo>
                  <a:lnTo>
                    <a:pt x="319836" y="878695"/>
                  </a:lnTo>
                  <a:lnTo>
                    <a:pt x="298032" y="907111"/>
                  </a:lnTo>
                  <a:lnTo>
                    <a:pt x="275734" y="935143"/>
                  </a:lnTo>
                  <a:lnTo>
                    <a:pt x="252951" y="962781"/>
                  </a:lnTo>
                  <a:lnTo>
                    <a:pt x="229690" y="990016"/>
                  </a:lnTo>
                  <a:lnTo>
                    <a:pt x="205956" y="1016843"/>
                  </a:lnTo>
                  <a:lnTo>
                    <a:pt x="181758" y="1043250"/>
                  </a:lnTo>
                  <a:lnTo>
                    <a:pt x="157103" y="1069231"/>
                  </a:lnTo>
                  <a:lnTo>
                    <a:pt x="131998" y="1094778"/>
                  </a:lnTo>
                  <a:lnTo>
                    <a:pt x="106451" y="1119883"/>
                  </a:lnTo>
                  <a:lnTo>
                    <a:pt x="80469" y="1144539"/>
                  </a:lnTo>
                  <a:lnTo>
                    <a:pt x="54063" y="1168737"/>
                  </a:lnTo>
                  <a:lnTo>
                    <a:pt x="27237" y="1192471"/>
                  </a:lnTo>
                  <a:lnTo>
                    <a:pt x="0" y="1215733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0" name="Freeform 268 307">
              <a:extLst>
                <a:ext uri="{FF2B5EF4-FFF2-40B4-BE49-F238E27FC236}">
                  <a16:creationId xmlns:a16="http://schemas.microsoft.com/office/drawing/2014/main" id="{CB7F0D06-7C94-41B0-AD7D-621510B8129D}"/>
                </a:ext>
              </a:extLst>
            </p:cNvPr>
            <p:cNvSpPr/>
            <p:nvPr/>
          </p:nvSpPr>
          <p:spPr>
            <a:xfrm>
              <a:off x="6818346" y="2236755"/>
              <a:ext cx="1075380" cy="902351"/>
            </a:xfrm>
            <a:custGeom>
              <a:avLst/>
              <a:gdLst/>
              <a:ahLst/>
              <a:cxnLst/>
              <a:rect l="0" t="0" r="0" b="0"/>
              <a:pathLst>
                <a:path w="1075380" h="902351">
                  <a:moveTo>
                    <a:pt x="0" y="0"/>
                  </a:moveTo>
                  <a:lnTo>
                    <a:pt x="33550" y="12544"/>
                  </a:lnTo>
                  <a:lnTo>
                    <a:pt x="66876" y="25671"/>
                  </a:lnTo>
                  <a:lnTo>
                    <a:pt x="99967" y="39378"/>
                  </a:lnTo>
                  <a:lnTo>
                    <a:pt x="132813" y="53660"/>
                  </a:lnTo>
                  <a:lnTo>
                    <a:pt x="165407" y="68514"/>
                  </a:lnTo>
                  <a:lnTo>
                    <a:pt x="197734" y="83933"/>
                  </a:lnTo>
                  <a:lnTo>
                    <a:pt x="229790" y="99915"/>
                  </a:lnTo>
                  <a:lnTo>
                    <a:pt x="261560" y="116454"/>
                  </a:lnTo>
                  <a:lnTo>
                    <a:pt x="293037" y="133544"/>
                  </a:lnTo>
                  <a:lnTo>
                    <a:pt x="324211" y="151182"/>
                  </a:lnTo>
                  <a:lnTo>
                    <a:pt x="355073" y="169361"/>
                  </a:lnTo>
                  <a:lnTo>
                    <a:pt x="385613" y="188076"/>
                  </a:lnTo>
                  <a:lnTo>
                    <a:pt x="415821" y="207320"/>
                  </a:lnTo>
                  <a:lnTo>
                    <a:pt x="445688" y="227089"/>
                  </a:lnTo>
                  <a:lnTo>
                    <a:pt x="475207" y="247377"/>
                  </a:lnTo>
                  <a:lnTo>
                    <a:pt x="504367" y="268176"/>
                  </a:lnTo>
                  <a:lnTo>
                    <a:pt x="533159" y="289481"/>
                  </a:lnTo>
                  <a:lnTo>
                    <a:pt x="561575" y="311286"/>
                  </a:lnTo>
                  <a:lnTo>
                    <a:pt x="589606" y="333583"/>
                  </a:lnTo>
                  <a:lnTo>
                    <a:pt x="617245" y="356366"/>
                  </a:lnTo>
                  <a:lnTo>
                    <a:pt x="644481" y="379628"/>
                  </a:lnTo>
                  <a:lnTo>
                    <a:pt x="671306" y="403361"/>
                  </a:lnTo>
                  <a:lnTo>
                    <a:pt x="697713" y="427559"/>
                  </a:lnTo>
                  <a:lnTo>
                    <a:pt x="723695" y="452214"/>
                  </a:lnTo>
                  <a:lnTo>
                    <a:pt x="749242" y="477319"/>
                  </a:lnTo>
                  <a:lnTo>
                    <a:pt x="774347" y="502867"/>
                  </a:lnTo>
                  <a:lnTo>
                    <a:pt x="799003" y="528848"/>
                  </a:lnTo>
                  <a:lnTo>
                    <a:pt x="823199" y="555254"/>
                  </a:lnTo>
                  <a:lnTo>
                    <a:pt x="846933" y="582081"/>
                  </a:lnTo>
                  <a:lnTo>
                    <a:pt x="870196" y="609317"/>
                  </a:lnTo>
                  <a:lnTo>
                    <a:pt x="892978" y="636954"/>
                  </a:lnTo>
                  <a:lnTo>
                    <a:pt x="915275" y="664986"/>
                  </a:lnTo>
                  <a:lnTo>
                    <a:pt x="937080" y="693402"/>
                  </a:lnTo>
                  <a:lnTo>
                    <a:pt x="958385" y="722194"/>
                  </a:lnTo>
                  <a:lnTo>
                    <a:pt x="979184" y="751353"/>
                  </a:lnTo>
                  <a:lnTo>
                    <a:pt x="999472" y="780872"/>
                  </a:lnTo>
                  <a:lnTo>
                    <a:pt x="1019241" y="810740"/>
                  </a:lnTo>
                  <a:lnTo>
                    <a:pt x="1038485" y="840947"/>
                  </a:lnTo>
                  <a:lnTo>
                    <a:pt x="1057200" y="871487"/>
                  </a:lnTo>
                  <a:lnTo>
                    <a:pt x="1075379" y="90235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1" name="Freeform 268 439">
              <a:extLst>
                <a:ext uri="{FF2B5EF4-FFF2-40B4-BE49-F238E27FC236}">
                  <a16:creationId xmlns:a16="http://schemas.microsoft.com/office/drawing/2014/main" id="{FF567F60-616E-4B1D-BA01-F7DF11B3205E}"/>
                </a:ext>
              </a:extLst>
            </p:cNvPr>
            <p:cNvSpPr/>
            <p:nvPr/>
          </p:nvSpPr>
          <p:spPr>
            <a:xfrm>
              <a:off x="6116447" y="5737317"/>
              <a:ext cx="1319146" cy="480131"/>
            </a:xfrm>
            <a:custGeom>
              <a:avLst/>
              <a:gdLst/>
              <a:ahLst/>
              <a:cxnLst/>
              <a:rect l="0" t="0" r="0" b="0"/>
              <a:pathLst>
                <a:path w="1319146" h="480131">
                  <a:moveTo>
                    <a:pt x="1319145" y="0"/>
                  </a:moveTo>
                  <a:lnTo>
                    <a:pt x="1291508" y="22781"/>
                  </a:lnTo>
                  <a:lnTo>
                    <a:pt x="1263477" y="45079"/>
                  </a:lnTo>
                  <a:lnTo>
                    <a:pt x="1235061" y="66883"/>
                  </a:lnTo>
                  <a:lnTo>
                    <a:pt x="1206267" y="88190"/>
                  </a:lnTo>
                  <a:lnTo>
                    <a:pt x="1177109" y="108987"/>
                  </a:lnTo>
                  <a:lnTo>
                    <a:pt x="1147591" y="129274"/>
                  </a:lnTo>
                  <a:lnTo>
                    <a:pt x="1117722" y="149045"/>
                  </a:lnTo>
                  <a:lnTo>
                    <a:pt x="1087514" y="168290"/>
                  </a:lnTo>
                  <a:lnTo>
                    <a:pt x="1056974" y="187004"/>
                  </a:lnTo>
                  <a:lnTo>
                    <a:pt x="1026113" y="205183"/>
                  </a:lnTo>
                  <a:lnTo>
                    <a:pt x="994939" y="222820"/>
                  </a:lnTo>
                  <a:lnTo>
                    <a:pt x="963462" y="239911"/>
                  </a:lnTo>
                  <a:lnTo>
                    <a:pt x="931691" y="256450"/>
                  </a:lnTo>
                  <a:lnTo>
                    <a:pt x="899636" y="272432"/>
                  </a:lnTo>
                  <a:lnTo>
                    <a:pt x="867308" y="287852"/>
                  </a:lnTo>
                  <a:lnTo>
                    <a:pt x="834716" y="302705"/>
                  </a:lnTo>
                  <a:lnTo>
                    <a:pt x="801869" y="316987"/>
                  </a:lnTo>
                  <a:lnTo>
                    <a:pt x="768778" y="330694"/>
                  </a:lnTo>
                  <a:lnTo>
                    <a:pt x="735452" y="343821"/>
                  </a:lnTo>
                  <a:lnTo>
                    <a:pt x="701902" y="356366"/>
                  </a:lnTo>
                  <a:lnTo>
                    <a:pt x="668140" y="368322"/>
                  </a:lnTo>
                  <a:lnTo>
                    <a:pt x="634172" y="379687"/>
                  </a:lnTo>
                  <a:lnTo>
                    <a:pt x="600013" y="390457"/>
                  </a:lnTo>
                  <a:lnTo>
                    <a:pt x="565670" y="400630"/>
                  </a:lnTo>
                  <a:lnTo>
                    <a:pt x="531155" y="410202"/>
                  </a:lnTo>
                  <a:lnTo>
                    <a:pt x="496478" y="419170"/>
                  </a:lnTo>
                  <a:lnTo>
                    <a:pt x="461650" y="427531"/>
                  </a:lnTo>
                  <a:lnTo>
                    <a:pt x="426682" y="435283"/>
                  </a:lnTo>
                  <a:lnTo>
                    <a:pt x="391582" y="442425"/>
                  </a:lnTo>
                  <a:lnTo>
                    <a:pt x="356365" y="448952"/>
                  </a:lnTo>
                  <a:lnTo>
                    <a:pt x="321040" y="454864"/>
                  </a:lnTo>
                  <a:lnTo>
                    <a:pt x="285613" y="460158"/>
                  </a:lnTo>
                  <a:lnTo>
                    <a:pt x="250102" y="464833"/>
                  </a:lnTo>
                  <a:lnTo>
                    <a:pt x="214515" y="468887"/>
                  </a:lnTo>
                  <a:lnTo>
                    <a:pt x="178863" y="472321"/>
                  </a:lnTo>
                  <a:lnTo>
                    <a:pt x="143156" y="475131"/>
                  </a:lnTo>
                  <a:lnTo>
                    <a:pt x="107404" y="477317"/>
                  </a:lnTo>
                  <a:lnTo>
                    <a:pt x="71622" y="478880"/>
                  </a:lnTo>
                  <a:lnTo>
                    <a:pt x="35816" y="479818"/>
                  </a:lnTo>
                  <a:lnTo>
                    <a:pt x="0" y="48013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2" name="Freeform 268 483">
              <a:extLst>
                <a:ext uri="{FF2B5EF4-FFF2-40B4-BE49-F238E27FC236}">
                  <a16:creationId xmlns:a16="http://schemas.microsoft.com/office/drawing/2014/main" id="{A8C9548D-80E3-4D18-B744-A686CF5280CE}"/>
                </a:ext>
              </a:extLst>
            </p:cNvPr>
            <p:cNvSpPr/>
            <p:nvPr/>
          </p:nvSpPr>
          <p:spPr>
            <a:xfrm>
              <a:off x="4797297" y="5737317"/>
              <a:ext cx="1319148" cy="480131"/>
            </a:xfrm>
            <a:custGeom>
              <a:avLst/>
              <a:gdLst/>
              <a:ahLst/>
              <a:cxnLst/>
              <a:rect l="0" t="0" r="0" b="0"/>
              <a:pathLst>
                <a:path w="1319148" h="480131">
                  <a:moveTo>
                    <a:pt x="1319147" y="480130"/>
                  </a:moveTo>
                  <a:lnTo>
                    <a:pt x="1283331" y="479818"/>
                  </a:lnTo>
                  <a:lnTo>
                    <a:pt x="1247526" y="478880"/>
                  </a:lnTo>
                  <a:lnTo>
                    <a:pt x="1211742" y="477317"/>
                  </a:lnTo>
                  <a:lnTo>
                    <a:pt x="1175991" y="475131"/>
                  </a:lnTo>
                  <a:lnTo>
                    <a:pt x="1140284" y="472321"/>
                  </a:lnTo>
                  <a:lnTo>
                    <a:pt x="1104631" y="468887"/>
                  </a:lnTo>
                  <a:lnTo>
                    <a:pt x="1069044" y="464833"/>
                  </a:lnTo>
                  <a:lnTo>
                    <a:pt x="1033533" y="460158"/>
                  </a:lnTo>
                  <a:lnTo>
                    <a:pt x="998108" y="454864"/>
                  </a:lnTo>
                  <a:lnTo>
                    <a:pt x="962782" y="448952"/>
                  </a:lnTo>
                  <a:lnTo>
                    <a:pt x="927564" y="442425"/>
                  </a:lnTo>
                  <a:lnTo>
                    <a:pt x="892465" y="435284"/>
                  </a:lnTo>
                  <a:lnTo>
                    <a:pt x="857497" y="427532"/>
                  </a:lnTo>
                  <a:lnTo>
                    <a:pt x="822669" y="419170"/>
                  </a:lnTo>
                  <a:lnTo>
                    <a:pt x="787992" y="410202"/>
                  </a:lnTo>
                  <a:lnTo>
                    <a:pt x="753477" y="400630"/>
                  </a:lnTo>
                  <a:lnTo>
                    <a:pt x="719134" y="390457"/>
                  </a:lnTo>
                  <a:lnTo>
                    <a:pt x="684974" y="379687"/>
                  </a:lnTo>
                  <a:lnTo>
                    <a:pt x="651007" y="368322"/>
                  </a:lnTo>
                  <a:lnTo>
                    <a:pt x="617244" y="356366"/>
                  </a:lnTo>
                  <a:lnTo>
                    <a:pt x="583695" y="343821"/>
                  </a:lnTo>
                  <a:lnTo>
                    <a:pt x="550369" y="330694"/>
                  </a:lnTo>
                  <a:lnTo>
                    <a:pt x="517278" y="316987"/>
                  </a:lnTo>
                  <a:lnTo>
                    <a:pt x="484431" y="302705"/>
                  </a:lnTo>
                  <a:lnTo>
                    <a:pt x="451839" y="287852"/>
                  </a:lnTo>
                  <a:lnTo>
                    <a:pt x="419510" y="272432"/>
                  </a:lnTo>
                  <a:lnTo>
                    <a:pt x="387455" y="256451"/>
                  </a:lnTo>
                  <a:lnTo>
                    <a:pt x="355685" y="239912"/>
                  </a:lnTo>
                  <a:lnTo>
                    <a:pt x="324208" y="222822"/>
                  </a:lnTo>
                  <a:lnTo>
                    <a:pt x="293034" y="205184"/>
                  </a:lnTo>
                  <a:lnTo>
                    <a:pt x="262172" y="187005"/>
                  </a:lnTo>
                  <a:lnTo>
                    <a:pt x="231632" y="168290"/>
                  </a:lnTo>
                  <a:lnTo>
                    <a:pt x="201424" y="149045"/>
                  </a:lnTo>
                  <a:lnTo>
                    <a:pt x="171556" y="129276"/>
                  </a:lnTo>
                  <a:lnTo>
                    <a:pt x="142037" y="108989"/>
                  </a:lnTo>
                  <a:lnTo>
                    <a:pt x="112878" y="88190"/>
                  </a:lnTo>
                  <a:lnTo>
                    <a:pt x="84086" y="66884"/>
                  </a:lnTo>
                  <a:lnTo>
                    <a:pt x="55669" y="45081"/>
                  </a:lnTo>
                  <a:lnTo>
                    <a:pt x="27638" y="22783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3" name="Freeform 268 528">
              <a:extLst>
                <a:ext uri="{FF2B5EF4-FFF2-40B4-BE49-F238E27FC236}">
                  <a16:creationId xmlns:a16="http://schemas.microsoft.com/office/drawing/2014/main" id="{7D2B9929-151F-4460-81D7-8BF8E27F2216}"/>
                </a:ext>
              </a:extLst>
            </p:cNvPr>
            <p:cNvSpPr/>
            <p:nvPr/>
          </p:nvSpPr>
          <p:spPr>
            <a:xfrm>
              <a:off x="4095395" y="4521586"/>
              <a:ext cx="701904" cy="1215733"/>
            </a:xfrm>
            <a:custGeom>
              <a:avLst/>
              <a:gdLst/>
              <a:ahLst/>
              <a:cxnLst/>
              <a:rect l="0" t="0" r="0" b="0"/>
              <a:pathLst>
                <a:path w="701904" h="1215733">
                  <a:moveTo>
                    <a:pt x="701903" y="1215732"/>
                  </a:moveTo>
                  <a:lnTo>
                    <a:pt x="674667" y="1192470"/>
                  </a:lnTo>
                  <a:lnTo>
                    <a:pt x="647842" y="1168736"/>
                  </a:lnTo>
                  <a:lnTo>
                    <a:pt x="621434" y="1144539"/>
                  </a:lnTo>
                  <a:lnTo>
                    <a:pt x="595453" y="1119883"/>
                  </a:lnTo>
                  <a:lnTo>
                    <a:pt x="569906" y="1094779"/>
                  </a:lnTo>
                  <a:lnTo>
                    <a:pt x="544801" y="1069232"/>
                  </a:lnTo>
                  <a:lnTo>
                    <a:pt x="520146" y="1043251"/>
                  </a:lnTo>
                  <a:lnTo>
                    <a:pt x="495948" y="1016843"/>
                  </a:lnTo>
                  <a:lnTo>
                    <a:pt x="472214" y="990018"/>
                  </a:lnTo>
                  <a:lnTo>
                    <a:pt x="448953" y="962781"/>
                  </a:lnTo>
                  <a:lnTo>
                    <a:pt x="426169" y="935144"/>
                  </a:lnTo>
                  <a:lnTo>
                    <a:pt x="403873" y="907113"/>
                  </a:lnTo>
                  <a:lnTo>
                    <a:pt x="382068" y="878697"/>
                  </a:lnTo>
                  <a:lnTo>
                    <a:pt x="360763" y="849904"/>
                  </a:lnTo>
                  <a:lnTo>
                    <a:pt x="339963" y="820744"/>
                  </a:lnTo>
                  <a:lnTo>
                    <a:pt x="319676" y="791226"/>
                  </a:lnTo>
                  <a:lnTo>
                    <a:pt x="299907" y="761358"/>
                  </a:lnTo>
                  <a:lnTo>
                    <a:pt x="280662" y="731150"/>
                  </a:lnTo>
                  <a:lnTo>
                    <a:pt x="261948" y="700610"/>
                  </a:lnTo>
                  <a:lnTo>
                    <a:pt x="243769" y="669749"/>
                  </a:lnTo>
                  <a:lnTo>
                    <a:pt x="226131" y="638575"/>
                  </a:lnTo>
                  <a:lnTo>
                    <a:pt x="209040" y="607098"/>
                  </a:lnTo>
                  <a:lnTo>
                    <a:pt x="192502" y="575327"/>
                  </a:lnTo>
                  <a:lnTo>
                    <a:pt x="176520" y="543272"/>
                  </a:lnTo>
                  <a:lnTo>
                    <a:pt x="161100" y="510944"/>
                  </a:lnTo>
                  <a:lnTo>
                    <a:pt x="146247" y="478351"/>
                  </a:lnTo>
                  <a:lnTo>
                    <a:pt x="131965" y="445504"/>
                  </a:lnTo>
                  <a:lnTo>
                    <a:pt x="118258" y="412413"/>
                  </a:lnTo>
                  <a:lnTo>
                    <a:pt x="105130" y="379088"/>
                  </a:lnTo>
                  <a:lnTo>
                    <a:pt x="92586" y="345538"/>
                  </a:lnTo>
                  <a:lnTo>
                    <a:pt x="80630" y="311775"/>
                  </a:lnTo>
                  <a:lnTo>
                    <a:pt x="69265" y="277808"/>
                  </a:lnTo>
                  <a:lnTo>
                    <a:pt x="58495" y="243648"/>
                  </a:lnTo>
                  <a:lnTo>
                    <a:pt x="48322" y="209306"/>
                  </a:lnTo>
                  <a:lnTo>
                    <a:pt x="38750" y="174791"/>
                  </a:lnTo>
                  <a:lnTo>
                    <a:pt x="29782" y="140114"/>
                  </a:lnTo>
                  <a:lnTo>
                    <a:pt x="21421" y="105286"/>
                  </a:lnTo>
                  <a:lnTo>
                    <a:pt x="13668" y="70317"/>
                  </a:lnTo>
                  <a:lnTo>
                    <a:pt x="6527" y="35218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4" name="Freeform 268 572">
              <a:extLst>
                <a:ext uri="{FF2B5EF4-FFF2-40B4-BE49-F238E27FC236}">
                  <a16:creationId xmlns:a16="http://schemas.microsoft.com/office/drawing/2014/main" id="{D8C28B7C-94CD-48A8-95F8-48C200713F84}"/>
                </a:ext>
              </a:extLst>
            </p:cNvPr>
            <p:cNvSpPr/>
            <p:nvPr/>
          </p:nvSpPr>
          <p:spPr>
            <a:xfrm>
              <a:off x="4064216" y="3139107"/>
              <a:ext cx="274947" cy="1382480"/>
            </a:xfrm>
            <a:custGeom>
              <a:avLst/>
              <a:gdLst/>
              <a:ahLst/>
              <a:cxnLst/>
              <a:rect l="0" t="0" r="0" b="0"/>
              <a:pathLst>
                <a:path w="274947" h="1382480">
                  <a:moveTo>
                    <a:pt x="31178" y="1382479"/>
                  </a:moveTo>
                  <a:lnTo>
                    <a:pt x="25266" y="1347153"/>
                  </a:lnTo>
                  <a:lnTo>
                    <a:pt x="19972" y="1311729"/>
                  </a:lnTo>
                  <a:lnTo>
                    <a:pt x="15297" y="1276217"/>
                  </a:lnTo>
                  <a:lnTo>
                    <a:pt x="11242" y="1240630"/>
                  </a:lnTo>
                  <a:lnTo>
                    <a:pt x="7809" y="1204977"/>
                  </a:lnTo>
                  <a:lnTo>
                    <a:pt x="4999" y="1169270"/>
                  </a:lnTo>
                  <a:lnTo>
                    <a:pt x="2812" y="1133519"/>
                  </a:lnTo>
                  <a:lnTo>
                    <a:pt x="1250" y="1097735"/>
                  </a:lnTo>
                  <a:lnTo>
                    <a:pt x="313" y="1061930"/>
                  </a:lnTo>
                  <a:lnTo>
                    <a:pt x="0" y="1026114"/>
                  </a:lnTo>
                  <a:lnTo>
                    <a:pt x="313" y="990297"/>
                  </a:lnTo>
                  <a:lnTo>
                    <a:pt x="1250" y="954492"/>
                  </a:lnTo>
                  <a:lnTo>
                    <a:pt x="2812" y="918708"/>
                  </a:lnTo>
                  <a:lnTo>
                    <a:pt x="4999" y="882958"/>
                  </a:lnTo>
                  <a:lnTo>
                    <a:pt x="7809" y="847250"/>
                  </a:lnTo>
                  <a:lnTo>
                    <a:pt x="11242" y="811597"/>
                  </a:lnTo>
                  <a:lnTo>
                    <a:pt x="15297" y="776010"/>
                  </a:lnTo>
                  <a:lnTo>
                    <a:pt x="19972" y="740499"/>
                  </a:lnTo>
                  <a:lnTo>
                    <a:pt x="25266" y="705074"/>
                  </a:lnTo>
                  <a:lnTo>
                    <a:pt x="31178" y="669748"/>
                  </a:lnTo>
                  <a:lnTo>
                    <a:pt x="37705" y="634530"/>
                  </a:lnTo>
                  <a:lnTo>
                    <a:pt x="44846" y="599431"/>
                  </a:lnTo>
                  <a:lnTo>
                    <a:pt x="52598" y="564463"/>
                  </a:lnTo>
                  <a:lnTo>
                    <a:pt x="60960" y="529635"/>
                  </a:lnTo>
                  <a:lnTo>
                    <a:pt x="69928" y="494958"/>
                  </a:lnTo>
                  <a:lnTo>
                    <a:pt x="79500" y="460443"/>
                  </a:lnTo>
                  <a:lnTo>
                    <a:pt x="89673" y="426100"/>
                  </a:lnTo>
                  <a:lnTo>
                    <a:pt x="100443" y="391940"/>
                  </a:lnTo>
                  <a:lnTo>
                    <a:pt x="111808" y="357973"/>
                  </a:lnTo>
                  <a:lnTo>
                    <a:pt x="123764" y="324210"/>
                  </a:lnTo>
                  <a:lnTo>
                    <a:pt x="136308" y="290661"/>
                  </a:lnTo>
                  <a:lnTo>
                    <a:pt x="149435" y="257335"/>
                  </a:lnTo>
                  <a:lnTo>
                    <a:pt x="163142" y="224244"/>
                  </a:lnTo>
                  <a:lnTo>
                    <a:pt x="177424" y="191397"/>
                  </a:lnTo>
                  <a:lnTo>
                    <a:pt x="192278" y="158805"/>
                  </a:lnTo>
                  <a:lnTo>
                    <a:pt x="207697" y="126476"/>
                  </a:lnTo>
                  <a:lnTo>
                    <a:pt x="223679" y="94422"/>
                  </a:lnTo>
                  <a:lnTo>
                    <a:pt x="240218" y="62650"/>
                  </a:lnTo>
                  <a:lnTo>
                    <a:pt x="257308" y="31175"/>
                  </a:lnTo>
                  <a:lnTo>
                    <a:pt x="274946" y="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5" name="Freeform 268 617">
              <a:extLst>
                <a:ext uri="{FF2B5EF4-FFF2-40B4-BE49-F238E27FC236}">
                  <a16:creationId xmlns:a16="http://schemas.microsoft.com/office/drawing/2014/main" id="{13BD0D3C-0A68-4E07-8955-121D72FD588E}"/>
                </a:ext>
              </a:extLst>
            </p:cNvPr>
            <p:cNvSpPr/>
            <p:nvPr/>
          </p:nvSpPr>
          <p:spPr>
            <a:xfrm>
              <a:off x="4339162" y="2236757"/>
              <a:ext cx="1075379" cy="902351"/>
            </a:xfrm>
            <a:custGeom>
              <a:avLst/>
              <a:gdLst/>
              <a:ahLst/>
              <a:cxnLst/>
              <a:rect l="0" t="0" r="0" b="0"/>
              <a:pathLst>
                <a:path w="1075379" h="902351">
                  <a:moveTo>
                    <a:pt x="0" y="902350"/>
                  </a:moveTo>
                  <a:lnTo>
                    <a:pt x="18179" y="871488"/>
                  </a:lnTo>
                  <a:lnTo>
                    <a:pt x="36893" y="840948"/>
                  </a:lnTo>
                  <a:lnTo>
                    <a:pt x="56139" y="810739"/>
                  </a:lnTo>
                  <a:lnTo>
                    <a:pt x="75908" y="780872"/>
                  </a:lnTo>
                  <a:lnTo>
                    <a:pt x="96195" y="751354"/>
                  </a:lnTo>
                  <a:lnTo>
                    <a:pt x="116994" y="722194"/>
                  </a:lnTo>
                  <a:lnTo>
                    <a:pt x="138299" y="693402"/>
                  </a:lnTo>
                  <a:lnTo>
                    <a:pt x="160104" y="664986"/>
                  </a:lnTo>
                  <a:lnTo>
                    <a:pt x="182401" y="636954"/>
                  </a:lnTo>
                  <a:lnTo>
                    <a:pt x="205184" y="609317"/>
                  </a:lnTo>
                  <a:lnTo>
                    <a:pt x="228446" y="582081"/>
                  </a:lnTo>
                  <a:lnTo>
                    <a:pt x="252179" y="555255"/>
                  </a:lnTo>
                  <a:lnTo>
                    <a:pt x="276377" y="528847"/>
                  </a:lnTo>
                  <a:lnTo>
                    <a:pt x="301033" y="502866"/>
                  </a:lnTo>
                  <a:lnTo>
                    <a:pt x="326137" y="477319"/>
                  </a:lnTo>
                  <a:lnTo>
                    <a:pt x="351684" y="452214"/>
                  </a:lnTo>
                  <a:lnTo>
                    <a:pt x="377665" y="427559"/>
                  </a:lnTo>
                  <a:lnTo>
                    <a:pt x="404073" y="403360"/>
                  </a:lnTo>
                  <a:lnTo>
                    <a:pt x="430898" y="379628"/>
                  </a:lnTo>
                  <a:lnTo>
                    <a:pt x="458135" y="356366"/>
                  </a:lnTo>
                  <a:lnTo>
                    <a:pt x="485772" y="333583"/>
                  </a:lnTo>
                  <a:lnTo>
                    <a:pt x="513804" y="311285"/>
                  </a:lnTo>
                  <a:lnTo>
                    <a:pt x="542220" y="289481"/>
                  </a:lnTo>
                  <a:lnTo>
                    <a:pt x="571012" y="268176"/>
                  </a:lnTo>
                  <a:lnTo>
                    <a:pt x="600172" y="247376"/>
                  </a:lnTo>
                  <a:lnTo>
                    <a:pt x="629690" y="227089"/>
                  </a:lnTo>
                  <a:lnTo>
                    <a:pt x="659558" y="207320"/>
                  </a:lnTo>
                  <a:lnTo>
                    <a:pt x="689767" y="188075"/>
                  </a:lnTo>
                  <a:lnTo>
                    <a:pt x="720306" y="169361"/>
                  </a:lnTo>
                  <a:lnTo>
                    <a:pt x="751167" y="151182"/>
                  </a:lnTo>
                  <a:lnTo>
                    <a:pt x="782342" y="133544"/>
                  </a:lnTo>
                  <a:lnTo>
                    <a:pt x="813818" y="116454"/>
                  </a:lnTo>
                  <a:lnTo>
                    <a:pt x="845589" y="99914"/>
                  </a:lnTo>
                  <a:lnTo>
                    <a:pt x="877644" y="83933"/>
                  </a:lnTo>
                  <a:lnTo>
                    <a:pt x="909972" y="68513"/>
                  </a:lnTo>
                  <a:lnTo>
                    <a:pt x="942565" y="53660"/>
                  </a:lnTo>
                  <a:lnTo>
                    <a:pt x="975412" y="39378"/>
                  </a:lnTo>
                  <a:lnTo>
                    <a:pt x="1008503" y="25671"/>
                  </a:lnTo>
                  <a:lnTo>
                    <a:pt x="1041828" y="12544"/>
                  </a:lnTo>
                  <a:lnTo>
                    <a:pt x="1075378" y="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6" name="手繪多邊形 81">
              <a:extLst>
                <a:ext uri="{FF2B5EF4-FFF2-40B4-BE49-F238E27FC236}">
                  <a16:creationId xmlns:a16="http://schemas.microsoft.com/office/drawing/2014/main" id="{7354E9B9-B6B5-4D1A-AEE4-1F4475DB099E}"/>
                </a:ext>
              </a:extLst>
            </p:cNvPr>
            <p:cNvSpPr/>
            <p:nvPr/>
          </p:nvSpPr>
          <p:spPr>
            <a:xfrm>
              <a:off x="5414541" y="2112992"/>
              <a:ext cx="1403807" cy="123766"/>
            </a:xfrm>
            <a:custGeom>
              <a:avLst/>
              <a:gdLst/>
              <a:ahLst/>
              <a:cxnLst/>
              <a:rect l="0" t="0" r="0" b="0"/>
              <a:pathLst>
                <a:path w="1403807" h="123766">
                  <a:moveTo>
                    <a:pt x="0" y="123765"/>
                  </a:moveTo>
                  <a:lnTo>
                    <a:pt x="33763" y="111808"/>
                  </a:lnTo>
                  <a:lnTo>
                    <a:pt x="67730" y="100443"/>
                  </a:lnTo>
                  <a:lnTo>
                    <a:pt x="101889" y="89673"/>
                  </a:lnTo>
                  <a:lnTo>
                    <a:pt x="136232" y="79500"/>
                  </a:lnTo>
                  <a:lnTo>
                    <a:pt x="170747" y="69928"/>
                  </a:lnTo>
                  <a:lnTo>
                    <a:pt x="205424" y="60960"/>
                  </a:lnTo>
                  <a:lnTo>
                    <a:pt x="240253" y="52599"/>
                  </a:lnTo>
                  <a:lnTo>
                    <a:pt x="275220" y="44847"/>
                  </a:lnTo>
                  <a:lnTo>
                    <a:pt x="310320" y="37705"/>
                  </a:lnTo>
                  <a:lnTo>
                    <a:pt x="345537" y="31178"/>
                  </a:lnTo>
                  <a:lnTo>
                    <a:pt x="380865" y="25266"/>
                  </a:lnTo>
                  <a:lnTo>
                    <a:pt x="416288" y="19972"/>
                  </a:lnTo>
                  <a:lnTo>
                    <a:pt x="451799" y="15297"/>
                  </a:lnTo>
                  <a:lnTo>
                    <a:pt x="487387" y="11242"/>
                  </a:lnTo>
                  <a:lnTo>
                    <a:pt x="523039" y="7809"/>
                  </a:lnTo>
                  <a:lnTo>
                    <a:pt x="558748" y="4999"/>
                  </a:lnTo>
                  <a:lnTo>
                    <a:pt x="594498" y="2812"/>
                  </a:lnTo>
                  <a:lnTo>
                    <a:pt x="630282" y="1250"/>
                  </a:lnTo>
                  <a:lnTo>
                    <a:pt x="666087" y="313"/>
                  </a:lnTo>
                  <a:lnTo>
                    <a:pt x="701903" y="0"/>
                  </a:lnTo>
                  <a:lnTo>
                    <a:pt x="737720" y="313"/>
                  </a:lnTo>
                  <a:lnTo>
                    <a:pt x="773525" y="1250"/>
                  </a:lnTo>
                  <a:lnTo>
                    <a:pt x="809309" y="2812"/>
                  </a:lnTo>
                  <a:lnTo>
                    <a:pt x="845059" y="4999"/>
                  </a:lnTo>
                  <a:lnTo>
                    <a:pt x="880766" y="7809"/>
                  </a:lnTo>
                  <a:lnTo>
                    <a:pt x="916419" y="11242"/>
                  </a:lnTo>
                  <a:lnTo>
                    <a:pt x="952007" y="15297"/>
                  </a:lnTo>
                  <a:lnTo>
                    <a:pt x="987517" y="19972"/>
                  </a:lnTo>
                  <a:lnTo>
                    <a:pt x="1022942" y="25266"/>
                  </a:lnTo>
                  <a:lnTo>
                    <a:pt x="1058269" y="31178"/>
                  </a:lnTo>
                  <a:lnTo>
                    <a:pt x="1093487" y="37705"/>
                  </a:lnTo>
                  <a:lnTo>
                    <a:pt x="1128586" y="44846"/>
                  </a:lnTo>
                  <a:lnTo>
                    <a:pt x="1163554" y="52598"/>
                  </a:lnTo>
                  <a:lnTo>
                    <a:pt x="1198382" y="60960"/>
                  </a:lnTo>
                  <a:lnTo>
                    <a:pt x="1233059" y="69927"/>
                  </a:lnTo>
                  <a:lnTo>
                    <a:pt x="1267574" y="79500"/>
                  </a:lnTo>
                  <a:lnTo>
                    <a:pt x="1301917" y="89673"/>
                  </a:lnTo>
                  <a:lnTo>
                    <a:pt x="1336077" y="100443"/>
                  </a:lnTo>
                  <a:lnTo>
                    <a:pt x="1370043" y="111808"/>
                  </a:lnTo>
                  <a:lnTo>
                    <a:pt x="1403806" y="123764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5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347B38-EF8A-42D9-B804-97E9D6B66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757" y="236939"/>
            <a:ext cx="6028006" cy="1169829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素養的實踐</a:t>
            </a:r>
          </a:p>
        </p:txBody>
      </p:sp>
      <p:graphicFrame>
        <p:nvGraphicFramePr>
          <p:cNvPr id="3" name="內容版面配置區 2">
            <a:extLst>
              <a:ext uri="{FF2B5EF4-FFF2-40B4-BE49-F238E27FC236}">
                <a16:creationId xmlns:a16="http://schemas.microsoft.com/office/drawing/2014/main" id="{F1EEC9C9-423B-4F91-A19C-8F80277ED58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266092"/>
          <a:ext cx="10972800" cy="535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29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31978" y="4112987"/>
            <a:ext cx="6291943" cy="220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手杖形箭头 3"/>
          <p:cNvSpPr/>
          <p:nvPr/>
        </p:nvSpPr>
        <p:spPr>
          <a:xfrm rot="16200000" flipH="1">
            <a:off x="3512462" y="2667002"/>
            <a:ext cx="1611087" cy="3490684"/>
          </a:xfrm>
          <a:prstGeom prst="uturnArrow">
            <a:avLst>
              <a:gd name="adj1" fmla="val 9469"/>
              <a:gd name="adj2" fmla="val 16441"/>
              <a:gd name="adj3" fmla="val 25901"/>
              <a:gd name="adj4" fmla="val 4414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659" y="1045029"/>
            <a:ext cx="6291943" cy="2209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手杖形箭头 4"/>
          <p:cNvSpPr/>
          <p:nvPr/>
        </p:nvSpPr>
        <p:spPr>
          <a:xfrm rot="5400000" flipH="1">
            <a:off x="7003146" y="1208315"/>
            <a:ext cx="1611087" cy="3490684"/>
          </a:xfrm>
          <a:prstGeom prst="uturnArrow">
            <a:avLst>
              <a:gd name="adj1" fmla="val 9469"/>
              <a:gd name="adj2" fmla="val 16441"/>
              <a:gd name="adj3" fmla="val 25901"/>
              <a:gd name="adj4" fmla="val 441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49350" y="2591714"/>
            <a:ext cx="881743" cy="88174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dirty="0">
                <a:solidFill>
                  <a:srgbClr val="FFFFFF"/>
                </a:solidFill>
                <a:latin typeface="Century Gothic" panose="020F0302020204030204"/>
                <a:ea typeface="宋体" panose="02010600030101010101" pitchFamily="2" charset="-122"/>
              </a:rPr>
              <a:t>A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62950" y="3887114"/>
            <a:ext cx="881743" cy="8817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B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5447" y="2007631"/>
            <a:ext cx="5133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學習表現與學習內容的結構分別是什麼？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5447" y="1233330"/>
            <a:ext cx="2878563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64903" y="5071062"/>
            <a:ext cx="5627921" cy="108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4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為例，找出對應的學習重點。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64903" y="4304075"/>
            <a:ext cx="2878563" cy="74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版面配置區 1">
            <a:extLst>
              <a:ext uri="{FF2B5EF4-FFF2-40B4-BE49-F238E27FC236}">
                <a16:creationId xmlns:a16="http://schemas.microsoft.com/office/drawing/2014/main" id="{690D93F1-7A39-47F0-BB8F-40297A82D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183" y="482165"/>
            <a:ext cx="5601367" cy="529569"/>
          </a:xfrm>
        </p:spPr>
        <p:txBody>
          <a:bodyPr/>
          <a:lstStyle/>
          <a:p>
            <a: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實作任務</a:t>
            </a:r>
            <a: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4】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52" y="1729475"/>
            <a:ext cx="1901483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3899" b="1" dirty="0">
                <a:solidFill>
                  <a:srgbClr val="FFFFFF"/>
                </a:solidFill>
                <a:latin typeface="Century Gothic" panose="020F0302020204030204"/>
                <a:ea typeface="宋体" panose="02010600030101010101" pitchFamily="2" charset="-122"/>
              </a:rPr>
              <a:t>6</a:t>
            </a:r>
            <a:endParaRPr kumimoji="1" lang="zh-CN" altLang="en-US" sz="23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63" y="1864936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PART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50" y="29224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dirty="0">
                <a:solidFill>
                  <a:srgbClr val="009FB8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領綱使用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alpha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1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52" y="1729475"/>
            <a:ext cx="1901483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3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1</a:t>
            </a:r>
            <a:endParaRPr kumimoji="1" lang="zh-CN" altLang="en-US" sz="23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63" y="1864936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PART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50" y="29224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9FB8">
                    <a:alpha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素養定義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alpha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1070901" y="1106474"/>
            <a:ext cx="3060000" cy="5544000"/>
            <a:chOff x="766537" y="1437588"/>
            <a:chExt cx="2598057" cy="4832584"/>
          </a:xfrm>
        </p:grpSpPr>
        <p:sp>
          <p:nvSpPr>
            <p:cNvPr id="5" name="矩形 4"/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0" t="11491" r="26507" b="29383"/>
            <a:stretch/>
          </p:blipFill>
          <p:spPr>
            <a:xfrm>
              <a:off x="766537" y="3672115"/>
              <a:ext cx="2598057" cy="2598057"/>
            </a:xfrm>
            <a:prstGeom prst="rtTriangle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矩形 6"/>
            <p:cNvSpPr/>
            <p:nvPr/>
          </p:nvSpPr>
          <p:spPr>
            <a:xfrm>
              <a:off x="1025320" y="1699898"/>
              <a:ext cx="2080490" cy="1586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選擇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單元</a:t>
              </a:r>
              <a:r>
                <a:rPr kumimoji="0" lang="en-US" altLang="zh-T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主題</a:t>
              </a:r>
              <a:r>
                <a:rPr kumimoji="0" lang="en-US" altLang="zh-T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課次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4600163" y="1106474"/>
            <a:ext cx="3060000" cy="5544000"/>
            <a:chOff x="766537" y="1437588"/>
            <a:chExt cx="2598057" cy="4832584"/>
          </a:xfrm>
        </p:grpSpPr>
        <p:sp>
          <p:nvSpPr>
            <p:cNvPr id="15" name="矩形 14"/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0" t="11491" r="26507" b="29383"/>
            <a:stretch/>
          </p:blipFill>
          <p:spPr>
            <a:xfrm>
              <a:off x="766537" y="3672115"/>
              <a:ext cx="2598057" cy="2598057"/>
            </a:xfrm>
            <a:prstGeom prst="rtTriangl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7" name="文本框 8"/>
            <p:cNvSpPr txBox="1"/>
            <p:nvPr/>
          </p:nvSpPr>
          <p:spPr>
            <a:xfrm>
              <a:off x="766537" y="2901876"/>
              <a:ext cx="2598057" cy="308524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學科本質的判斷方式是：本單元於學科教學中無可取代、最能發揮的功能</a:t>
              </a: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可從學科黃金圈中找出。</a:t>
              </a: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28064" y="1628594"/>
              <a:ext cx="2080490" cy="107273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寫下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學科本質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7" y="266062"/>
            <a:ext cx="5601367" cy="716960"/>
          </a:xfrm>
        </p:spPr>
        <p:txBody>
          <a:bodyPr/>
          <a:lstStyle/>
          <a:p>
            <a:r>
              <a:rPr kumimoji="1"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1"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實作任務</a:t>
            </a:r>
            <a:r>
              <a:rPr kumimoji="1"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5】</a:t>
            </a:r>
          </a:p>
        </p:txBody>
      </p:sp>
      <p:grpSp>
        <p:nvGrpSpPr>
          <p:cNvPr id="19" name="组 8">
            <a:extLst>
              <a:ext uri="{FF2B5EF4-FFF2-40B4-BE49-F238E27FC236}">
                <a16:creationId xmlns:a16="http://schemas.microsoft.com/office/drawing/2014/main" id="{5863EA94-417E-4C38-817A-479362CF96E4}"/>
              </a:ext>
            </a:extLst>
          </p:cNvPr>
          <p:cNvGrpSpPr/>
          <p:nvPr/>
        </p:nvGrpSpPr>
        <p:grpSpPr>
          <a:xfrm>
            <a:off x="8227715" y="1106474"/>
            <a:ext cx="3060000" cy="5544000"/>
            <a:chOff x="766537" y="1437588"/>
            <a:chExt cx="2598057" cy="483258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A7B6A50-138C-4876-8F47-D32F763EB27B}"/>
                </a:ext>
              </a:extLst>
            </p:cNvPr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" name="图片 10">
              <a:extLst>
                <a:ext uri="{FF2B5EF4-FFF2-40B4-BE49-F238E27FC236}">
                  <a16:creationId xmlns:a16="http://schemas.microsoft.com/office/drawing/2014/main" id="{9BC2491B-1317-4BA4-8AE2-730C42A5B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0" t="11491" r="26507" b="29383"/>
            <a:stretch/>
          </p:blipFill>
          <p:spPr>
            <a:xfrm>
              <a:off x="766537" y="3672115"/>
              <a:ext cx="2598057" cy="2598057"/>
            </a:xfrm>
            <a:prstGeom prst="rt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23" name="文本框 8">
              <a:extLst>
                <a:ext uri="{FF2B5EF4-FFF2-40B4-BE49-F238E27FC236}">
                  <a16:creationId xmlns:a16="http://schemas.microsoft.com/office/drawing/2014/main" id="{760E2D60-C90E-475D-892F-D174F9927407}"/>
                </a:ext>
              </a:extLst>
            </p:cNvPr>
            <p:cNvSpPr txBox="1"/>
            <p:nvPr/>
          </p:nvSpPr>
          <p:spPr>
            <a:xfrm>
              <a:off x="766537" y="2901876"/>
              <a:ext cx="2598057" cy="26559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依據選擇的單元，從總綱或領綱素養指標中，找出並擷取學生需要發展的</a:t>
              </a:r>
              <a:r>
                <a:rPr kumimoji="0" lang="en-US" altLang="zh-TW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個素養關鍵句。</a:t>
              </a: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18DDB57-A787-480A-8072-32C87E3E310A}"/>
                </a:ext>
              </a:extLst>
            </p:cNvPr>
            <p:cNvSpPr/>
            <p:nvPr/>
          </p:nvSpPr>
          <p:spPr>
            <a:xfrm>
              <a:off x="1025320" y="1633363"/>
              <a:ext cx="2080490" cy="107273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挑選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核心素養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4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95F07AB-1EC9-4559-A3DE-1217582FF2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444" y="266700"/>
          <a:ext cx="11853111" cy="608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4482">
                  <a:extLst>
                    <a:ext uri="{9D8B030D-6E8A-4147-A177-3AD203B41FA5}">
                      <a16:colId xmlns:a16="http://schemas.microsoft.com/office/drawing/2014/main" val="776281390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3877564843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2715788606"/>
                    </a:ext>
                  </a:extLst>
                </a:gridCol>
                <a:gridCol w="3022821">
                  <a:extLst>
                    <a:ext uri="{9D8B030D-6E8A-4147-A177-3AD203B41FA5}">
                      <a16:colId xmlns:a16="http://schemas.microsoft.com/office/drawing/2014/main" val="3678213442"/>
                    </a:ext>
                  </a:extLst>
                </a:gridCol>
                <a:gridCol w="2397900">
                  <a:extLst>
                    <a:ext uri="{9D8B030D-6E8A-4147-A177-3AD203B41FA5}">
                      <a16:colId xmlns:a16="http://schemas.microsoft.com/office/drawing/2014/main" val="3687725848"/>
                    </a:ext>
                  </a:extLst>
                </a:gridCol>
                <a:gridCol w="2409941">
                  <a:extLst>
                    <a:ext uri="{9D8B030D-6E8A-4147-A177-3AD203B41FA5}">
                      <a16:colId xmlns:a16="http://schemas.microsoft.com/office/drawing/2014/main" val="2090528732"/>
                    </a:ext>
                  </a:extLst>
                </a:gridCol>
                <a:gridCol w="2314967">
                  <a:extLst>
                    <a:ext uri="{9D8B030D-6E8A-4147-A177-3AD203B41FA5}">
                      <a16:colId xmlns:a16="http://schemas.microsoft.com/office/drawing/2014/main" val="2338086357"/>
                    </a:ext>
                  </a:extLst>
                </a:gridCol>
              </a:tblGrid>
              <a:tr h="577264">
                <a:tc rowSpan="2">
                  <a:txBody>
                    <a:bodyPr/>
                    <a:lstStyle/>
                    <a:p>
                      <a:r>
                        <a:rPr lang="zh-TW" altLang="en-US" sz="1800" dirty="0"/>
                        <a:t>關鍵要素</a:t>
                      </a:r>
                    </a:p>
                  </a:txBody>
                  <a:tcPr vert="eaVert"/>
                </a:tc>
                <a:tc rowSpan="2">
                  <a:txBody>
                    <a:bodyPr/>
                    <a:lstStyle/>
                    <a:p>
                      <a:r>
                        <a:rPr lang="zh-TW" altLang="en-US" dirty="0"/>
                        <a:t>核心素養面向</a:t>
                      </a:r>
                    </a:p>
                  </a:txBody>
                  <a:tcPr vert="eaVert"/>
                </a:tc>
                <a:tc rowSpan="2">
                  <a:txBody>
                    <a:bodyPr/>
                    <a:lstStyle/>
                    <a:p>
                      <a:r>
                        <a:rPr lang="zh-TW" altLang="en-US" dirty="0"/>
                        <a:t>核心素養項目</a:t>
                      </a:r>
                    </a:p>
                  </a:txBody>
                  <a:tcPr vert="eaVert"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項目說明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1" algn="ctr"/>
                      <a:r>
                        <a:rPr lang="zh-TW" altLang="en-US" dirty="0"/>
                        <a:t>核心素養具體內涵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1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1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036443"/>
                  </a:ext>
                </a:extLst>
              </a:tr>
              <a:tr h="8666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國民小學教育</a:t>
                      </a:r>
                    </a:p>
                    <a:p>
                      <a:pPr lvl="1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國民中學教育</a:t>
                      </a:r>
                    </a:p>
                    <a:p>
                      <a:pPr lvl="1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高級中學教育</a:t>
                      </a:r>
                    </a:p>
                    <a:p>
                      <a:pPr lvl="1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28612"/>
                  </a:ext>
                </a:extLst>
              </a:tr>
              <a:tr h="4645725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終身學習者</a:t>
                      </a: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 </a:t>
                      </a:r>
                      <a:r>
                        <a:rPr lang="zh-TW" altLang="en-US" sz="2400" dirty="0"/>
                        <a:t>社 會 參 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C3 </a:t>
                      </a:r>
                      <a:r>
                        <a:rPr lang="zh-TW" altLang="en-US" sz="2400" dirty="0"/>
                        <a:t>多元 文化 與 國際 理解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具備自我文化認同的 信念，並尊重與欣賞多 元文化，積極關心全球 議題及國際情勢，且能 順應時代脈動與社會 需要，發展國際理解、 多元文化價值觀與世 界和平的胸懷。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E-C3</a:t>
                      </a:r>
                      <a:r>
                        <a:rPr lang="zh-TW" altLang="en-US" sz="2400" dirty="0"/>
                        <a:t>具備理解與 關心本土與國際 事務的素養，並 認識與包容文化 的多元性。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J-C3 </a:t>
                      </a:r>
                      <a:r>
                        <a:rPr lang="zh-TW" altLang="en-US" sz="2400" dirty="0"/>
                        <a:t>具備敏察和接納多元文化的涵養，關心本土與國際事務，並尊重與欣賞差異。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400" dirty="0"/>
                        <a:t>U-C3 </a:t>
                      </a:r>
                      <a:r>
                        <a:rPr lang="zh-TW" altLang="en-US" sz="2400" dirty="0"/>
                        <a:t>在堅定自 我文化價值的同時，又能</a:t>
                      </a:r>
                      <a:r>
                        <a:rPr lang="zh-TW" altLang="en-US" sz="2400" dirty="0">
                          <a:highlight>
                            <a:srgbClr val="FFFF00"/>
                          </a:highlight>
                        </a:rPr>
                        <a:t>尊重欣賞多元文化</a:t>
                      </a:r>
                      <a:r>
                        <a:rPr lang="zh-TW" altLang="en-US" sz="2400" dirty="0"/>
                        <a:t>，具備國際化視野，</a:t>
                      </a:r>
                      <a:r>
                        <a:rPr lang="zh-TW" altLang="en-US" sz="2400" dirty="0">
                          <a:highlight>
                            <a:srgbClr val="FFFF00"/>
                          </a:highlight>
                        </a:rPr>
                        <a:t>並主動關心全球議題</a:t>
                      </a:r>
                      <a:r>
                        <a:rPr lang="zh-TW" altLang="en-US" sz="2400" dirty="0"/>
                        <a:t>或國際情勢，具備國際移動力。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623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2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EFB9D3-39BB-4E0F-9D14-B6FAAE6E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學科本質的示例</a:t>
            </a:r>
            <a:r>
              <a:rPr lang="en-US" altLang="zh-TW" b="1" dirty="0"/>
              <a:t>-1</a:t>
            </a:r>
            <a:endParaRPr lang="zh-TW" altLang="en-US" b="1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ED9CE5E-C940-4229-9E42-A512989F07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國文科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zh-TW" altLang="en-US" sz="3200" dirty="0"/>
              <a:t>閱讀理解</a:t>
            </a:r>
            <a:r>
              <a:rPr lang="en-US" altLang="zh-TW" sz="3200" dirty="0"/>
              <a:t>(</a:t>
            </a:r>
            <a:r>
              <a:rPr lang="zh-TW" altLang="en-US" sz="3200" dirty="0"/>
              <a:t>語文與文學層次</a:t>
            </a:r>
            <a:r>
              <a:rPr lang="en-US" altLang="zh-TW" sz="3200" dirty="0"/>
              <a:t>)</a:t>
            </a:r>
          </a:p>
          <a:p>
            <a:pPr lvl="1">
              <a:lnSpc>
                <a:spcPct val="110000"/>
              </a:lnSpc>
            </a:pPr>
            <a:r>
              <a:rPr lang="zh-TW" altLang="en-US" sz="3200" dirty="0"/>
              <a:t>思辨與賞析</a:t>
            </a:r>
            <a:r>
              <a:rPr lang="en-US" altLang="zh-TW" sz="3200" dirty="0"/>
              <a:t>(</a:t>
            </a:r>
            <a:r>
              <a:rPr lang="zh-TW" altLang="en-US" sz="3200" dirty="0"/>
              <a:t>理解作者與外在自然、社會互動的創作展現，並反思自身</a:t>
            </a:r>
            <a:r>
              <a:rPr lang="en-US" altLang="zh-TW" sz="3200" dirty="0"/>
              <a:t>)</a:t>
            </a:r>
          </a:p>
          <a:p>
            <a:pPr lvl="1">
              <a:lnSpc>
                <a:spcPct val="110000"/>
              </a:lnSpc>
            </a:pPr>
            <a:r>
              <a:rPr lang="zh-TW" altLang="en-US" sz="3200" dirty="0"/>
              <a:t>溝通與表達</a:t>
            </a:r>
            <a:r>
              <a:rPr lang="en-US" altLang="zh-TW" sz="3200" dirty="0"/>
              <a:t>(</a:t>
            </a:r>
            <a:r>
              <a:rPr lang="zh-TW" altLang="en-US" sz="3200" dirty="0"/>
              <a:t>工具性與文學創作性</a:t>
            </a:r>
            <a:r>
              <a:rPr lang="en-US" altLang="zh-TW" sz="3200" dirty="0"/>
              <a:t>)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0B17173-47A2-4D3C-A31D-428342AA5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B0F0"/>
                </a:solidFill>
              </a:rPr>
              <a:t>英文科</a:t>
            </a:r>
            <a:endParaRPr lang="en-US" altLang="zh-TW" sz="32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3200" dirty="0"/>
              <a:t>      </a:t>
            </a:r>
            <a:r>
              <a:rPr lang="en-US" altLang="zh-TW" sz="3200" dirty="0"/>
              <a:t>(</a:t>
            </a:r>
            <a:r>
              <a:rPr lang="zh-TW" altLang="en-US" sz="3200" dirty="0"/>
              <a:t>廖悅淑、藍偉瑩撰寫</a:t>
            </a:r>
            <a:r>
              <a:rPr lang="en-US" altLang="zh-TW" sz="3200" dirty="0"/>
              <a:t>)</a:t>
            </a:r>
          </a:p>
          <a:p>
            <a:pPr lvl="1"/>
            <a:r>
              <a:rPr lang="zh-TW" altLang="en-US" sz="3200" dirty="0"/>
              <a:t>思考技能與策略</a:t>
            </a:r>
            <a:endParaRPr lang="en-US" altLang="zh-TW" sz="3200" dirty="0"/>
          </a:p>
          <a:p>
            <a:pPr lvl="2"/>
            <a:r>
              <a:rPr lang="zh-TW" altLang="en-US" sz="3200" dirty="0"/>
              <a:t>語言知識</a:t>
            </a:r>
            <a:endParaRPr lang="en-US" altLang="zh-TW" sz="3200" dirty="0"/>
          </a:p>
          <a:p>
            <a:pPr lvl="2"/>
            <a:r>
              <a:rPr lang="zh-TW" altLang="en-US" sz="3200" dirty="0"/>
              <a:t>語言技能</a:t>
            </a:r>
            <a:endParaRPr lang="en-US" altLang="zh-TW" sz="3200" dirty="0"/>
          </a:p>
          <a:p>
            <a:pPr lvl="2"/>
            <a:r>
              <a:rPr lang="zh-TW" altLang="en-US" sz="3200" dirty="0"/>
              <a:t>文化理解</a:t>
            </a:r>
            <a:endParaRPr lang="en-US" altLang="zh-TW" sz="3200" dirty="0"/>
          </a:p>
          <a:p>
            <a:pPr lvl="1"/>
            <a:r>
              <a:rPr lang="zh-TW" altLang="en-US" sz="3200" dirty="0"/>
              <a:t>文學</a:t>
            </a:r>
            <a:endParaRPr lang="en-US" altLang="zh-TW" sz="32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0DF8C3-702F-4683-AF6B-A83DAF7C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10708_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台東共備工作坊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199FC2-D11F-4FE1-8AC5-29AD8BC8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B4C69-2788-407A-8F4F-E4425A910EF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 panose="020405020504050203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95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EFB9D3-39BB-4E0F-9D14-B6FAAE6E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學科本質的示例</a:t>
            </a:r>
            <a:r>
              <a:rPr lang="en-US" altLang="zh-TW" b="1" dirty="0"/>
              <a:t>-2</a:t>
            </a:r>
            <a:endParaRPr lang="zh-TW" altLang="en-US" b="1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ED9CE5E-C940-4229-9E42-A512989F0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895" y="1825625"/>
            <a:ext cx="5907578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zh-TW" altLang="en-US" sz="3200" b="1" dirty="0">
                <a:solidFill>
                  <a:srgbClr val="C00000"/>
                </a:solidFill>
              </a:rPr>
              <a:t>數學科</a:t>
            </a:r>
            <a:r>
              <a:rPr lang="en-US" altLang="zh-TW" sz="3200" dirty="0"/>
              <a:t>(</a:t>
            </a:r>
            <a:r>
              <a:rPr lang="zh-TW" altLang="en-US" sz="3200" dirty="0"/>
              <a:t>黃茄峰、林振清撰寫</a:t>
            </a:r>
            <a:r>
              <a:rPr lang="en-US" altLang="zh-TW" sz="3200" dirty="0"/>
              <a:t>)</a:t>
            </a:r>
            <a:endParaRPr lang="zh-TW" altLang="en-US" sz="3200" dirty="0"/>
          </a:p>
          <a:p>
            <a:pPr lvl="1">
              <a:lnSpc>
                <a:spcPct val="80000"/>
              </a:lnSpc>
            </a:pPr>
            <a:r>
              <a:rPr lang="zh-TW" altLang="en-US" sz="3200" dirty="0"/>
              <a:t>發現規律</a:t>
            </a:r>
            <a:endParaRPr lang="en-US" altLang="zh-TW" sz="3200" dirty="0"/>
          </a:p>
          <a:p>
            <a:pPr lvl="2">
              <a:lnSpc>
                <a:spcPct val="80000"/>
              </a:lnSpc>
            </a:pPr>
            <a:r>
              <a:rPr lang="zh-TW" altLang="zh-TW" sz="3200" dirty="0"/>
              <a:t>觀察、分析、歸納</a:t>
            </a:r>
            <a:r>
              <a:rPr lang="zh-TW" altLang="en-US" sz="3200" dirty="0"/>
              <a:t>、</a:t>
            </a:r>
            <a:r>
              <a:rPr lang="zh-TW" altLang="zh-TW" sz="3200" dirty="0"/>
              <a:t>次序、模式、模型</a:t>
            </a:r>
            <a:endParaRPr lang="en-US" altLang="zh-TW" sz="3200" dirty="0"/>
          </a:p>
          <a:p>
            <a:pPr lvl="1">
              <a:lnSpc>
                <a:spcPct val="80000"/>
              </a:lnSpc>
            </a:pPr>
            <a:r>
              <a:rPr lang="zh-TW" altLang="en-US" sz="3200" dirty="0"/>
              <a:t>表徵表述</a:t>
            </a:r>
            <a:endParaRPr lang="en-US" altLang="zh-TW" sz="3200" dirty="0"/>
          </a:p>
          <a:p>
            <a:pPr lvl="2">
              <a:lnSpc>
                <a:spcPct val="80000"/>
              </a:lnSpc>
            </a:pPr>
            <a:r>
              <a:rPr lang="zh-TW" altLang="en-US" sz="3200" dirty="0"/>
              <a:t>抽象化、具象化</a:t>
            </a:r>
            <a:endParaRPr lang="en-US" altLang="zh-TW" sz="3200" dirty="0"/>
          </a:p>
          <a:p>
            <a:pPr lvl="1">
              <a:lnSpc>
                <a:spcPct val="80000"/>
              </a:lnSpc>
            </a:pPr>
            <a:r>
              <a:rPr lang="zh-TW" altLang="en-US" sz="3200" dirty="0"/>
              <a:t>遷移應用</a:t>
            </a:r>
            <a:endParaRPr lang="en-US" altLang="zh-TW" sz="3200" dirty="0"/>
          </a:p>
          <a:p>
            <a:pPr lvl="2">
              <a:lnSpc>
                <a:spcPct val="80000"/>
              </a:lnSpc>
            </a:pPr>
            <a:r>
              <a:rPr lang="zh-TW" altLang="zh-TW" sz="3200" dirty="0"/>
              <a:t>推理、演繹、工具選擇</a:t>
            </a:r>
            <a:endParaRPr lang="en-US" altLang="zh-TW" sz="3200" dirty="0"/>
          </a:p>
          <a:p>
            <a:pPr lvl="1">
              <a:lnSpc>
                <a:spcPct val="80000"/>
              </a:lnSpc>
            </a:pPr>
            <a:r>
              <a:rPr lang="zh-TW" altLang="en-US" sz="3200" dirty="0"/>
              <a:t>懷疑求真</a:t>
            </a:r>
            <a:endParaRPr lang="en-US" altLang="zh-TW" sz="3200" dirty="0"/>
          </a:p>
          <a:p>
            <a:pPr lvl="2">
              <a:lnSpc>
                <a:spcPct val="80000"/>
              </a:lnSpc>
            </a:pPr>
            <a:r>
              <a:rPr lang="zh-TW" altLang="en-US" sz="3200" dirty="0"/>
              <a:t>數學態度</a:t>
            </a:r>
            <a:endParaRPr lang="en-US" altLang="zh-TW" sz="32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0B17173-47A2-4D3C-A31D-428342AA5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792" y="18256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</a:rPr>
              <a:t>化學科</a:t>
            </a:r>
            <a:endParaRPr lang="en-US" altLang="zh-TW" sz="3200" b="1" dirty="0">
              <a:solidFill>
                <a:srgbClr val="7030A0"/>
              </a:solidFill>
            </a:endParaRPr>
          </a:p>
          <a:p>
            <a:pPr lvl="1"/>
            <a:r>
              <a:rPr lang="zh-TW" altLang="en-US" sz="3200" dirty="0"/>
              <a:t>粒子觀點的思考</a:t>
            </a:r>
            <a:endParaRPr lang="en-US" altLang="zh-TW" sz="3200" dirty="0"/>
          </a:p>
          <a:p>
            <a:pPr lvl="1"/>
            <a:r>
              <a:rPr lang="zh-TW" altLang="en-US" sz="3200" dirty="0"/>
              <a:t>趨向穩定的自然律─最低能量</a:t>
            </a:r>
            <a:r>
              <a:rPr lang="en-US" altLang="zh-TW" sz="3200" dirty="0"/>
              <a:t>&amp;</a:t>
            </a:r>
            <a:r>
              <a:rPr lang="zh-TW" altLang="en-US" sz="3200" dirty="0"/>
              <a:t>最大亂度</a:t>
            </a:r>
            <a:endParaRPr lang="en-US" altLang="zh-TW" sz="3200" dirty="0"/>
          </a:p>
          <a:p>
            <a:pPr lvl="1"/>
            <a:r>
              <a:rPr lang="zh-TW" altLang="en-US" sz="3200" dirty="0"/>
              <a:t>以靜電吸引力解釋物質間的作用</a:t>
            </a:r>
            <a:endParaRPr lang="en-US" altLang="zh-TW" sz="3200" dirty="0"/>
          </a:p>
          <a:p>
            <a:pPr lvl="1"/>
            <a:r>
              <a:rPr lang="zh-CN" altLang="en-US" sz="3200" dirty="0"/>
              <a:t>表徵轉換</a:t>
            </a:r>
            <a:endParaRPr lang="en-US" altLang="zh-CN" sz="3200" dirty="0"/>
          </a:p>
          <a:p>
            <a:pPr lvl="1"/>
            <a:r>
              <a:rPr lang="zh-CN" altLang="en-US" sz="3200" dirty="0"/>
              <a:t>建模</a:t>
            </a:r>
            <a:endParaRPr lang="en-US" altLang="zh-TW" sz="3200" dirty="0"/>
          </a:p>
          <a:p>
            <a:endParaRPr lang="zh-TW" altLang="en-US" sz="32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0DF8C3-702F-4683-AF6B-A83DAF7C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10708_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台東共備工作坊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199FC2-D11F-4FE1-8AC5-29AD8BC8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B4C69-2788-407A-8F4F-E4425A910EF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 panose="020405020504050203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5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FEA8E91-4059-46FF-BEB4-F35EB725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學科本質的示例</a:t>
            </a:r>
            <a:r>
              <a:rPr lang="en-US" altLang="zh-TW" b="1" dirty="0"/>
              <a:t>-3</a:t>
            </a:r>
            <a:endParaRPr lang="zh-TW" altLang="en-US" b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C3D1B94-7BA9-482D-9987-E386CBA7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10708_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台東共備工作坊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0D2332-86CD-40EA-BAB9-5BAF9F2E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B4C69-2788-407A-8F4F-E4425A910EF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 panose="020405020504050203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內容版面配置區 5">
            <a:extLst>
              <a:ext uri="{FF2B5EF4-FFF2-40B4-BE49-F238E27FC236}">
                <a16:creationId xmlns:a16="http://schemas.microsoft.com/office/drawing/2014/main" id="{82907BB2-8E78-4766-9442-5C9F4E2539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</a:rPr>
              <a:t>物理科</a:t>
            </a:r>
            <a:r>
              <a:rPr lang="en-US" altLang="zh-TW" sz="2000" dirty="0"/>
              <a:t>(</a:t>
            </a:r>
            <a:r>
              <a:rPr lang="zh-TW" altLang="en-US" sz="2000" dirty="0"/>
              <a:t>朱元隆撰寫</a:t>
            </a:r>
            <a:r>
              <a:rPr lang="en-US" altLang="zh-TW" sz="2000" dirty="0"/>
              <a:t>)</a:t>
            </a:r>
            <a:endParaRPr lang="en-US" altLang="zh-TW" sz="3200" dirty="0"/>
          </a:p>
          <a:p>
            <a:pPr lvl="1"/>
            <a:r>
              <a:rPr lang="zh-TW" altLang="en-US" sz="3200" dirty="0"/>
              <a:t>表徵轉換</a:t>
            </a:r>
            <a:endParaRPr lang="en-US" altLang="zh-TW" sz="3200" dirty="0"/>
          </a:p>
          <a:p>
            <a:pPr lvl="2"/>
            <a:r>
              <a:rPr lang="zh-TW" altLang="zh-TW" sz="3200" dirty="0"/>
              <a:t>現象→函數</a:t>
            </a:r>
            <a:endParaRPr lang="en-US" altLang="zh-TW" sz="2400" dirty="0"/>
          </a:p>
          <a:p>
            <a:pPr lvl="1"/>
            <a:r>
              <a:rPr lang="zh-TW" altLang="en-US" sz="3200" dirty="0"/>
              <a:t>系統與邊界條件</a:t>
            </a:r>
            <a:endParaRPr lang="en-US" altLang="zh-TW" sz="3200" dirty="0"/>
          </a:p>
          <a:p>
            <a:pPr lvl="1"/>
            <a:r>
              <a:rPr lang="zh-TW" altLang="en-US" sz="3200" dirty="0"/>
              <a:t>交互作用的過程</a:t>
            </a:r>
            <a:endParaRPr lang="en-US" altLang="zh-TW" sz="3200" dirty="0"/>
          </a:p>
          <a:p>
            <a:pPr lvl="2"/>
            <a:r>
              <a:rPr lang="zh-TW" altLang="en-US" sz="3200" dirty="0"/>
              <a:t>因果關係與論述</a:t>
            </a:r>
            <a:endParaRPr lang="en-US" altLang="zh-TW" sz="3200" dirty="0"/>
          </a:p>
          <a:p>
            <a:pPr lvl="1"/>
            <a:r>
              <a:rPr lang="zh-TW" altLang="en-US" sz="3200" dirty="0"/>
              <a:t>交互作用的本質與效應</a:t>
            </a:r>
            <a:endParaRPr lang="en-US" altLang="zh-TW" sz="3200" dirty="0"/>
          </a:p>
          <a:p>
            <a:pPr lvl="1"/>
            <a:endParaRPr lang="zh-TW" altLang="en-US" sz="3200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BE03FE3A-BE4B-4035-B5E7-7EDFE07E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B050"/>
                </a:solidFill>
              </a:rPr>
              <a:t>地理科</a:t>
            </a:r>
            <a:r>
              <a:rPr lang="en-US" altLang="zh-TW" sz="2000" dirty="0"/>
              <a:t>(</a:t>
            </a:r>
            <a:r>
              <a:rPr lang="zh-TW" altLang="en-US" sz="2000" dirty="0"/>
              <a:t>李鳳華撰寫</a:t>
            </a:r>
            <a:r>
              <a:rPr lang="en-US" altLang="zh-TW" sz="2000" dirty="0"/>
              <a:t>)</a:t>
            </a:r>
            <a:endParaRPr lang="en-US" altLang="zh-TW" sz="3200" dirty="0"/>
          </a:p>
          <a:p>
            <a:pPr lvl="1"/>
            <a:r>
              <a:rPr lang="zh-TW" altLang="en-US" sz="3200" dirty="0"/>
              <a:t>空間分布</a:t>
            </a:r>
            <a:endParaRPr lang="en-US" altLang="zh-TW" sz="3200" dirty="0"/>
          </a:p>
          <a:p>
            <a:pPr lvl="1"/>
            <a:r>
              <a:rPr lang="zh-TW" altLang="en-US" sz="3200" dirty="0"/>
              <a:t>人地互動</a:t>
            </a:r>
            <a:endParaRPr lang="en-US" altLang="zh-TW" sz="3200" dirty="0"/>
          </a:p>
          <a:p>
            <a:pPr lvl="1"/>
            <a:r>
              <a:rPr lang="zh-TW" altLang="en-US" sz="3200" dirty="0"/>
              <a:t>區域發展</a:t>
            </a:r>
            <a:endParaRPr lang="en-US" altLang="zh-TW" sz="3200" dirty="0"/>
          </a:p>
          <a:p>
            <a:pPr lvl="1"/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7749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/>
          <p:cNvSpPr txBox="1">
            <a:spLocks/>
          </p:cNvSpPr>
          <p:nvPr/>
        </p:nvSpPr>
        <p:spPr>
          <a:xfrm>
            <a:off x="3532908" y="622500"/>
            <a:ext cx="8289113" cy="545176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ts val="46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單元：英文記敘文的寫作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ts val="4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擷取核心素養的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關鍵句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B1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具備掌握各類符號表達的能力，以進行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經驗、思想、價值與情意之表達。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ts val="4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結合學科本質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語文結構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以開展的單元目標：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學生能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辨認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記敘文的特性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了解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記敘文 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的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溝通功能與寫作架構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、並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透過有效地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用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記敘文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個人經驗。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322755" y="593459"/>
            <a:ext cx="3154736" cy="5480809"/>
            <a:chOff x="766537" y="1437588"/>
            <a:chExt cx="2598057" cy="4832584"/>
          </a:xfrm>
        </p:grpSpPr>
        <p:sp>
          <p:nvSpPr>
            <p:cNvPr id="9" name="矩形 8"/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5320" y="1699898"/>
              <a:ext cx="2080490" cy="107273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撰寫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單元目標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10" name="图片 10">
            <a:extLst>
              <a:ext uri="{FF2B5EF4-FFF2-40B4-BE49-F238E27FC236}">
                <a16:creationId xmlns:a16="http://schemas.microsoft.com/office/drawing/2014/main" id="{6918E61F-B242-489B-8052-EE4C31DE8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11491" r="26507" b="29383"/>
          <a:stretch/>
        </p:blipFill>
        <p:spPr>
          <a:xfrm>
            <a:off x="366650" y="3111162"/>
            <a:ext cx="3060000" cy="2980523"/>
          </a:xfrm>
          <a:prstGeom prst="rtTriangl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F1CF568-5FC0-4274-9B4B-1B24D7525F96}"/>
              </a:ext>
            </a:extLst>
          </p:cNvPr>
          <p:cNvSpPr/>
          <p:nvPr/>
        </p:nvSpPr>
        <p:spPr>
          <a:xfrm>
            <a:off x="112160" y="6157398"/>
            <a:ext cx="12393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名詞是各類知識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學科產生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；動詞是學習表現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素養對應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；形容詞或副詞是態度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素養或學科本質產生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F0302020204030204"/>
                <a:ea typeface="新細明體" panose="02020500000000000000" pitchFamily="18" charset="-120"/>
                <a:cs typeface="+mn-cs"/>
              </a:rPr>
              <a:t>。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322754" y="2406448"/>
            <a:ext cx="306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學科本質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+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核心素養：擷取後的 核心素養與學科本質綜合的結果。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16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645920" y="441987"/>
            <a:ext cx="10268989" cy="1929911"/>
          </a:xfrm>
        </p:spPr>
        <p:txBody>
          <a:bodyPr>
            <a:normAutofit fontScale="92500"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撰寫說明：</a:t>
            </a:r>
            <a:endParaRPr lang="en-US" altLang="zh-TW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以「學生能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」作為開頭</a:t>
            </a: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一個動詞（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Bloom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的認知歷程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)+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一個受詞（學習內容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概念）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297064D9-76C2-40F0-9B4A-A4935D8C16B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0418" y="2525151"/>
          <a:ext cx="1103610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395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BB6954E-126B-4AA3-963F-A1E3377E3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8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42BC5B-54B7-4EE8-BAE8-138FC6EE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常用動詞表</a:t>
            </a:r>
            <a:r>
              <a:rPr lang="en-US" altLang="zh-TW" sz="4800" b="1" dirty="0"/>
              <a:t>-</a:t>
            </a:r>
            <a:r>
              <a:rPr lang="zh-CN" altLang="en-US" sz="4800" b="1" dirty="0">
                <a:solidFill>
                  <a:srgbClr val="C00000"/>
                </a:solidFill>
              </a:rPr>
              <a:t>認知</a:t>
            </a:r>
            <a:endParaRPr lang="zh-TW" altLang="en-US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A829BC67-1BE5-422D-A3EB-AEC116AAEBD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03070" y="1413164"/>
          <a:ext cx="10662458" cy="509523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71051">
                  <a:extLst>
                    <a:ext uri="{9D8B030D-6E8A-4147-A177-3AD203B41FA5}">
                      <a16:colId xmlns:a16="http://schemas.microsoft.com/office/drawing/2014/main" val="1712945351"/>
                    </a:ext>
                  </a:extLst>
                </a:gridCol>
                <a:gridCol w="9191407">
                  <a:extLst>
                    <a:ext uri="{9D8B030D-6E8A-4147-A177-3AD203B41FA5}">
                      <a16:colId xmlns:a16="http://schemas.microsoft.com/office/drawing/2014/main" val="1416181968"/>
                    </a:ext>
                  </a:extLst>
                </a:gridCol>
              </a:tblGrid>
              <a:tr h="418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目標層次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</a:rPr>
                        <a:t>表現</a:t>
                      </a:r>
                      <a:r>
                        <a:rPr lang="zh-TW" sz="2400" kern="100" dirty="0">
                          <a:effectLst/>
                        </a:rPr>
                        <a:t>動詞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4533899"/>
                  </a:ext>
                </a:extLst>
              </a:tr>
              <a:tr h="8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記憶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認識、回憶、定義、描述、識別、標明、列舉、配合、指定、概述、 複製、陳述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7949504"/>
                  </a:ext>
                </a:extLst>
              </a:tr>
              <a:tr h="8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理解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說明、舉例、分類、概述、推斷、比較、解釋、轉換、辯護、辨別、 評價、引申、歸納、釋義、預測、改寫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2151128"/>
                  </a:ext>
                </a:extLst>
              </a:tr>
              <a:tr h="8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應用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執行、實施、改變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轉換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、計算、證明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說明或展示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、發現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探索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、操 作、修改、預估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測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、準備、連結、示範、解決、使用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運用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8156545"/>
                  </a:ext>
                </a:extLst>
              </a:tr>
              <a:tr h="8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分析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差別、組織、歸因、拆解、圖示、區別、辨別、識別、</a:t>
                      </a:r>
                      <a:r>
                        <a:rPr lang="en-US" sz="2400" kern="100" dirty="0">
                          <a:effectLst/>
                        </a:rPr>
                        <a:t> (</a:t>
                      </a:r>
                      <a:r>
                        <a:rPr lang="zh-TW" sz="2400" kern="100">
                          <a:effectLst/>
                        </a:rPr>
                        <a:t>舉例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說明、 推論、概述、指出、連結、選擇、區分、細分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20793"/>
                  </a:ext>
                </a:extLst>
              </a:tr>
              <a:tr h="837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評鑑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檢核、評述、評價、比較、評斷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總結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、對照、描述、鑑別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區別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、 解釋、證明、詮釋、連結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關聯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、總結、支持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>
                          <a:effectLst/>
                        </a:rPr>
                        <a:t>證實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325823"/>
                  </a:ext>
                </a:extLst>
              </a:tr>
              <a:tr h="418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創造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創造、計劃、製作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5654126"/>
                  </a:ext>
                </a:extLst>
              </a:tr>
            </a:tbl>
          </a:graphicData>
        </a:graphic>
      </p:graphicFrame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A4449A-DBC9-4890-8F47-C6FF76EC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10708_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台東共備工作坊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3995965-530D-4993-8433-D18AF69F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B4C69-2788-407A-8F4F-E4425A910EF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 panose="020405020504050203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1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247A5B5A-87C5-4FAC-AB82-F8AB745FB2A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6248" y="1463062"/>
          <a:ext cx="11319503" cy="502981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30823584"/>
                    </a:ext>
                  </a:extLst>
                </a:gridCol>
                <a:gridCol w="9339503">
                  <a:extLst>
                    <a:ext uri="{9D8B030D-6E8A-4147-A177-3AD203B41FA5}">
                      <a16:colId xmlns:a16="http://schemas.microsoft.com/office/drawing/2014/main" val="3140289167"/>
                    </a:ext>
                  </a:extLst>
                </a:gridCol>
              </a:tblGrid>
              <a:tr h="335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目標層次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</a:rPr>
                        <a:t>表現</a:t>
                      </a:r>
                      <a:r>
                        <a:rPr lang="zh-TW" sz="2400" kern="100" dirty="0">
                          <a:effectLst/>
                        </a:rPr>
                        <a:t>動詞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6903981"/>
                  </a:ext>
                </a:extLst>
              </a:tr>
              <a:tr h="670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接受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詢問、選擇、描述、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領會、採用或仿效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、給予、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維持、包含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、識別、</a:t>
                      </a:r>
                      <a:r>
                        <a:rPr lang="en-US" sz="2400" kern="100" dirty="0">
                          <a:effectLst/>
                        </a:rPr>
                        <a:t> (</a:t>
                      </a:r>
                      <a:r>
                        <a:rPr lang="zh-TW" sz="2400" kern="100" dirty="0">
                          <a:effectLst/>
                        </a:rPr>
                        <a:t>定位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、指定、指明、回應、選擇、使用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2385687"/>
                  </a:ext>
                </a:extLst>
              </a:tr>
              <a:tr h="670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反應</a:t>
                      </a:r>
                      <a:r>
                        <a:rPr lang="en-US" sz="2800" kern="100" dirty="0">
                          <a:effectLst/>
                        </a:rPr>
                        <a:t>(</a:t>
                      </a:r>
                      <a:r>
                        <a:rPr lang="zh-TW" sz="2800" kern="100" dirty="0">
                          <a:effectLst/>
                        </a:rPr>
                        <a:t>回應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反應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回應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、幫助、順從、遵守、討論、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接受或做出反應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、幫助、標明、執行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表現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、實行、呈現、覺察、背誦、報告、選擇、識別、編寫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0664511"/>
                  </a:ext>
                </a:extLst>
              </a:tr>
              <a:tr h="1006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評價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完成、描述、區分、解釋、</a:t>
                      </a:r>
                      <a:r>
                        <a:rPr lang="en-US" sz="2400" kern="100" dirty="0">
                          <a:effectLst/>
                        </a:rPr>
                        <a:t> (</a:t>
                      </a:r>
                      <a:r>
                        <a:rPr lang="zh-TW" sz="2400" kern="100" dirty="0">
                          <a:effectLst/>
                        </a:rPr>
                        <a:t>領會、採用或仿效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、形成、創始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著手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 (</a:t>
                      </a:r>
                      <a:r>
                        <a:rPr lang="zh-TW" sz="2400" kern="100" dirty="0">
                          <a:effectLst/>
                        </a:rPr>
                        <a:t>邀約或引致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、參與、證明、提議、解讀、報告、選擇、分享、研究、 操作或運作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2548908"/>
                  </a:ext>
                </a:extLst>
              </a:tr>
              <a:tr h="670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重組或組織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堅持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遵守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、改變、安排、結合、對比、完成、辯護、解釋、歸納、 識別、結合、修改、</a:t>
                      </a:r>
                      <a:r>
                        <a:rPr lang="en-US" sz="2400" kern="100" dirty="0">
                          <a:effectLst/>
                        </a:rPr>
                        <a:t> (</a:t>
                      </a:r>
                      <a:r>
                        <a:rPr lang="zh-TW" sz="2400" kern="100" dirty="0">
                          <a:effectLst/>
                        </a:rPr>
                        <a:t>整理或安排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、組織、準備、連結、綜合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2423289"/>
                  </a:ext>
                </a:extLst>
              </a:tr>
              <a:tr h="1006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價值觀的型塑品格的養成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扮演、區別、表現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展現、顯示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、影響、傾聽、修改、執行或表現、實行、提議、具備、詢問、修訂、服務或供應、解決、使用、證實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0402759"/>
                  </a:ext>
                </a:extLst>
              </a:tr>
            </a:tbl>
          </a:graphicData>
        </a:graphic>
      </p:graphicFrame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4FCCC7-14AB-4476-80EE-6522514A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10708_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台東共備工作坊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D960D4F-67B3-43D2-9071-3DE636C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B4C69-2788-407A-8F4F-E4425A910EF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 panose="020405020504050203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A089DCD-99B3-47BF-AB31-2BB46D11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5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常用動詞表</a:t>
            </a:r>
            <a:r>
              <a:rPr lang="en-US" altLang="zh-TW" sz="4800" b="1" dirty="0"/>
              <a:t>-</a:t>
            </a:r>
            <a:r>
              <a:rPr lang="zh-CN" altLang="en-US" sz="4800" b="1" dirty="0">
                <a:solidFill>
                  <a:srgbClr val="7030A0"/>
                </a:solidFill>
              </a:rPr>
              <a:t>態度價值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8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77691" y="2302538"/>
            <a:ext cx="5599533" cy="289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「核心素養」是指一個人為適應現在生活及未來挑戰，所應具備的知識、能力與態度。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0037" y="1212442"/>
            <a:ext cx="635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總綱中核心素養的說明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220CAA2-084A-4617-8EAD-72FA991B8539}"/>
              </a:ext>
            </a:extLst>
          </p:cNvPr>
          <p:cNvGrpSpPr/>
          <p:nvPr/>
        </p:nvGrpSpPr>
        <p:grpSpPr>
          <a:xfrm>
            <a:off x="614776" y="1118217"/>
            <a:ext cx="4994837" cy="4909740"/>
            <a:chOff x="3598584" y="1626883"/>
            <a:chExt cx="4994837" cy="4909740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CE2A5128-D59E-40A2-B8BE-A690BF0687FF}"/>
                </a:ext>
              </a:extLst>
            </p:cNvPr>
            <p:cNvGrpSpPr/>
            <p:nvPr/>
          </p:nvGrpSpPr>
          <p:grpSpPr>
            <a:xfrm>
              <a:off x="4064214" y="2112992"/>
              <a:ext cx="4104457" cy="4104456"/>
              <a:chOff x="3446365" y="1478811"/>
              <a:chExt cx="4104457" cy="4104456"/>
            </a:xfrm>
          </p:grpSpPr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4F5B190B-7ACA-4CCA-B501-F439E0890C9E}"/>
                  </a:ext>
                </a:extLst>
              </p:cNvPr>
              <p:cNvGrpSpPr/>
              <p:nvPr/>
            </p:nvGrpSpPr>
            <p:grpSpPr>
              <a:xfrm>
                <a:off x="3446365" y="1478811"/>
                <a:ext cx="4104457" cy="4104456"/>
                <a:chOff x="671313" y="1478811"/>
                <a:chExt cx="4104457" cy="4104456"/>
              </a:xfrm>
            </p:grpSpPr>
            <p:sp>
              <p:nvSpPr>
                <p:cNvPr id="49" name="Freeform 268 396">
                  <a:extLst>
                    <a:ext uri="{FF2B5EF4-FFF2-40B4-BE49-F238E27FC236}">
                      <a16:creationId xmlns:a16="http://schemas.microsoft.com/office/drawing/2014/main" id="{F6B26DF1-00EF-43AD-AD66-D13B023A8208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 rot="5400000">
                  <a:off x="2948018" y="3306563"/>
                  <a:ext cx="1572099" cy="2021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2099" h="2021051">
                      <a:moveTo>
                        <a:pt x="0" y="2021050"/>
                      </a:moveTo>
                      <a:lnTo>
                        <a:pt x="356365" y="0"/>
                      </a:lnTo>
                      <a:lnTo>
                        <a:pt x="391583" y="6527"/>
                      </a:lnTo>
                      <a:lnTo>
                        <a:pt x="426681" y="13668"/>
                      </a:lnTo>
                      <a:lnTo>
                        <a:pt x="461649" y="21420"/>
                      </a:lnTo>
                      <a:lnTo>
                        <a:pt x="496478" y="29782"/>
                      </a:lnTo>
                      <a:lnTo>
                        <a:pt x="531154" y="38750"/>
                      </a:lnTo>
                      <a:lnTo>
                        <a:pt x="565669" y="48322"/>
                      </a:lnTo>
                      <a:lnTo>
                        <a:pt x="600012" y="58494"/>
                      </a:lnTo>
                      <a:lnTo>
                        <a:pt x="634172" y="69265"/>
                      </a:lnTo>
                      <a:lnTo>
                        <a:pt x="668138" y="80630"/>
                      </a:lnTo>
                      <a:lnTo>
                        <a:pt x="701902" y="92586"/>
                      </a:lnTo>
                      <a:lnTo>
                        <a:pt x="735452" y="105130"/>
                      </a:lnTo>
                      <a:lnTo>
                        <a:pt x="768777" y="118257"/>
                      </a:lnTo>
                      <a:lnTo>
                        <a:pt x="801868" y="131964"/>
                      </a:lnTo>
                      <a:lnTo>
                        <a:pt x="834715" y="146246"/>
                      </a:lnTo>
                      <a:lnTo>
                        <a:pt x="867308" y="161100"/>
                      </a:lnTo>
                      <a:lnTo>
                        <a:pt x="899637" y="176519"/>
                      </a:lnTo>
                      <a:lnTo>
                        <a:pt x="931690" y="192501"/>
                      </a:lnTo>
                      <a:lnTo>
                        <a:pt x="963461" y="209040"/>
                      </a:lnTo>
                      <a:lnTo>
                        <a:pt x="994939" y="226131"/>
                      </a:lnTo>
                      <a:lnTo>
                        <a:pt x="1026113" y="243767"/>
                      </a:lnTo>
                      <a:lnTo>
                        <a:pt x="1056974" y="261947"/>
                      </a:lnTo>
                      <a:lnTo>
                        <a:pt x="1087515" y="280662"/>
                      </a:lnTo>
                      <a:lnTo>
                        <a:pt x="1117722" y="299906"/>
                      </a:lnTo>
                      <a:lnTo>
                        <a:pt x="1147590" y="319675"/>
                      </a:lnTo>
                      <a:lnTo>
                        <a:pt x="1177109" y="339963"/>
                      </a:lnTo>
                      <a:lnTo>
                        <a:pt x="1206268" y="360762"/>
                      </a:lnTo>
                      <a:lnTo>
                        <a:pt x="1235060" y="382067"/>
                      </a:lnTo>
                      <a:lnTo>
                        <a:pt x="1263476" y="403871"/>
                      </a:lnTo>
                      <a:lnTo>
                        <a:pt x="1291508" y="426169"/>
                      </a:lnTo>
                      <a:lnTo>
                        <a:pt x="1319146" y="448952"/>
                      </a:lnTo>
                      <a:lnTo>
                        <a:pt x="1346381" y="472213"/>
                      </a:lnTo>
                      <a:lnTo>
                        <a:pt x="1373208" y="495947"/>
                      </a:lnTo>
                      <a:lnTo>
                        <a:pt x="1399615" y="520145"/>
                      </a:lnTo>
                      <a:lnTo>
                        <a:pt x="1425596" y="544800"/>
                      </a:lnTo>
                      <a:lnTo>
                        <a:pt x="1451143" y="569905"/>
                      </a:lnTo>
                      <a:lnTo>
                        <a:pt x="1476248" y="595452"/>
                      </a:lnTo>
                      <a:lnTo>
                        <a:pt x="1500904" y="621434"/>
                      </a:lnTo>
                      <a:lnTo>
                        <a:pt x="1525102" y="647840"/>
                      </a:lnTo>
                      <a:lnTo>
                        <a:pt x="1548836" y="674666"/>
                      </a:lnTo>
                      <a:lnTo>
                        <a:pt x="1572098" y="701903"/>
                      </a:lnTo>
                      <a:close/>
                    </a:path>
                  </a:pathLst>
                </a:custGeom>
                <a:solidFill>
                  <a:srgbClr val="FED292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0" name="Freeform 268 352">
                  <a:extLst>
                    <a:ext uri="{FF2B5EF4-FFF2-40B4-BE49-F238E27FC236}">
                      <a16:creationId xmlns:a16="http://schemas.microsoft.com/office/drawing/2014/main" id="{7909048F-38EB-450F-A8C1-B4D218F03DCC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 rot="5400000">
                  <a:off x="3058416" y="2170050"/>
                  <a:ext cx="1382480" cy="2052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2480" h="2052229">
                      <a:moveTo>
                        <a:pt x="1026114" y="2052228"/>
                      </a:moveTo>
                      <a:lnTo>
                        <a:pt x="0" y="274947"/>
                      </a:lnTo>
                      <a:lnTo>
                        <a:pt x="31173" y="257309"/>
                      </a:lnTo>
                      <a:lnTo>
                        <a:pt x="62650" y="240219"/>
                      </a:lnTo>
                      <a:lnTo>
                        <a:pt x="94421" y="223680"/>
                      </a:lnTo>
                      <a:lnTo>
                        <a:pt x="126475" y="207698"/>
                      </a:lnTo>
                      <a:lnTo>
                        <a:pt x="158803" y="192278"/>
                      </a:lnTo>
                      <a:lnTo>
                        <a:pt x="191397" y="177425"/>
                      </a:lnTo>
                      <a:lnTo>
                        <a:pt x="224244" y="163142"/>
                      </a:lnTo>
                      <a:lnTo>
                        <a:pt x="257335" y="149436"/>
                      </a:lnTo>
                      <a:lnTo>
                        <a:pt x="290660" y="136309"/>
                      </a:lnTo>
                      <a:lnTo>
                        <a:pt x="324210" y="123765"/>
                      </a:lnTo>
                      <a:lnTo>
                        <a:pt x="357973" y="111808"/>
                      </a:lnTo>
                      <a:lnTo>
                        <a:pt x="391940" y="100443"/>
                      </a:lnTo>
                      <a:lnTo>
                        <a:pt x="426099" y="89673"/>
                      </a:lnTo>
                      <a:lnTo>
                        <a:pt x="460442" y="79500"/>
                      </a:lnTo>
                      <a:lnTo>
                        <a:pt x="494958" y="69928"/>
                      </a:lnTo>
                      <a:lnTo>
                        <a:pt x="529633" y="60960"/>
                      </a:lnTo>
                      <a:lnTo>
                        <a:pt x="564462" y="52599"/>
                      </a:lnTo>
                      <a:lnTo>
                        <a:pt x="599431" y="44846"/>
                      </a:lnTo>
                      <a:lnTo>
                        <a:pt x="634529" y="37705"/>
                      </a:lnTo>
                      <a:lnTo>
                        <a:pt x="669747" y="31178"/>
                      </a:lnTo>
                      <a:lnTo>
                        <a:pt x="705074" y="25266"/>
                      </a:lnTo>
                      <a:lnTo>
                        <a:pt x="740498" y="19972"/>
                      </a:lnTo>
                      <a:lnTo>
                        <a:pt x="776009" y="15297"/>
                      </a:lnTo>
                      <a:lnTo>
                        <a:pt x="811596" y="11242"/>
                      </a:lnTo>
                      <a:lnTo>
                        <a:pt x="847250" y="7809"/>
                      </a:lnTo>
                      <a:lnTo>
                        <a:pt x="882957" y="4999"/>
                      </a:lnTo>
                      <a:lnTo>
                        <a:pt x="918707" y="2813"/>
                      </a:lnTo>
                      <a:lnTo>
                        <a:pt x="954491" y="1250"/>
                      </a:lnTo>
                      <a:lnTo>
                        <a:pt x="990296" y="313"/>
                      </a:lnTo>
                      <a:lnTo>
                        <a:pt x="1026113" y="0"/>
                      </a:lnTo>
                      <a:lnTo>
                        <a:pt x="1061929" y="313"/>
                      </a:lnTo>
                      <a:lnTo>
                        <a:pt x="1097734" y="1250"/>
                      </a:lnTo>
                      <a:lnTo>
                        <a:pt x="1133518" y="2812"/>
                      </a:lnTo>
                      <a:lnTo>
                        <a:pt x="1169268" y="4999"/>
                      </a:lnTo>
                      <a:lnTo>
                        <a:pt x="1204976" y="7809"/>
                      </a:lnTo>
                      <a:lnTo>
                        <a:pt x="1240629" y="11242"/>
                      </a:lnTo>
                      <a:lnTo>
                        <a:pt x="1276217" y="15297"/>
                      </a:lnTo>
                      <a:lnTo>
                        <a:pt x="1311726" y="19972"/>
                      </a:lnTo>
                      <a:lnTo>
                        <a:pt x="1347152" y="25266"/>
                      </a:lnTo>
                      <a:lnTo>
                        <a:pt x="1382479" y="31178"/>
                      </a:lnTo>
                      <a:close/>
                    </a:path>
                  </a:pathLst>
                </a:custGeom>
                <a:solidFill>
                  <a:srgbClr val="FED292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1" name="Freeform 268 308">
                  <a:extLst>
                    <a:ext uri="{FF2B5EF4-FFF2-40B4-BE49-F238E27FC236}">
                      <a16:creationId xmlns:a16="http://schemas.microsoft.com/office/drawing/2014/main" id="{18D83DD1-ABB2-4AE9-85EE-DCF31277A911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 rot="5400000">
                  <a:off x="2647950" y="1678166"/>
                  <a:ext cx="1928465" cy="17772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465" h="1777282">
                      <a:moveTo>
                        <a:pt x="1928464" y="1777281"/>
                      </a:moveTo>
                      <a:lnTo>
                        <a:pt x="0" y="1075379"/>
                      </a:lnTo>
                      <a:lnTo>
                        <a:pt x="12544" y="1041829"/>
                      </a:lnTo>
                      <a:lnTo>
                        <a:pt x="25671" y="1008503"/>
                      </a:lnTo>
                      <a:lnTo>
                        <a:pt x="39378" y="975412"/>
                      </a:lnTo>
                      <a:lnTo>
                        <a:pt x="53660" y="942566"/>
                      </a:lnTo>
                      <a:lnTo>
                        <a:pt x="68514" y="909972"/>
                      </a:lnTo>
                      <a:lnTo>
                        <a:pt x="83933" y="877645"/>
                      </a:lnTo>
                      <a:lnTo>
                        <a:pt x="99915" y="845589"/>
                      </a:lnTo>
                      <a:lnTo>
                        <a:pt x="116454" y="813819"/>
                      </a:lnTo>
                      <a:lnTo>
                        <a:pt x="133544" y="782342"/>
                      </a:lnTo>
                      <a:lnTo>
                        <a:pt x="151182" y="751168"/>
                      </a:lnTo>
                      <a:lnTo>
                        <a:pt x="169361" y="720306"/>
                      </a:lnTo>
                      <a:lnTo>
                        <a:pt x="188076" y="689766"/>
                      </a:lnTo>
                      <a:lnTo>
                        <a:pt x="207320" y="659558"/>
                      </a:lnTo>
                      <a:lnTo>
                        <a:pt x="227089" y="629691"/>
                      </a:lnTo>
                      <a:lnTo>
                        <a:pt x="247377" y="600172"/>
                      </a:lnTo>
                      <a:lnTo>
                        <a:pt x="268176" y="571012"/>
                      </a:lnTo>
                      <a:lnTo>
                        <a:pt x="289481" y="542220"/>
                      </a:lnTo>
                      <a:lnTo>
                        <a:pt x="311286" y="513804"/>
                      </a:lnTo>
                      <a:lnTo>
                        <a:pt x="333583" y="485773"/>
                      </a:lnTo>
                      <a:lnTo>
                        <a:pt x="356366" y="458134"/>
                      </a:lnTo>
                      <a:lnTo>
                        <a:pt x="379628" y="430898"/>
                      </a:lnTo>
                      <a:lnTo>
                        <a:pt x="403361" y="404073"/>
                      </a:lnTo>
                      <a:lnTo>
                        <a:pt x="427559" y="377666"/>
                      </a:lnTo>
                      <a:lnTo>
                        <a:pt x="452214" y="351684"/>
                      </a:lnTo>
                      <a:lnTo>
                        <a:pt x="477319" y="326137"/>
                      </a:lnTo>
                      <a:lnTo>
                        <a:pt x="502867" y="301032"/>
                      </a:lnTo>
                      <a:lnTo>
                        <a:pt x="528848" y="276376"/>
                      </a:lnTo>
                      <a:lnTo>
                        <a:pt x="555254" y="252180"/>
                      </a:lnTo>
                      <a:lnTo>
                        <a:pt x="582081" y="228446"/>
                      </a:lnTo>
                      <a:lnTo>
                        <a:pt x="609317" y="205183"/>
                      </a:lnTo>
                      <a:lnTo>
                        <a:pt x="636954" y="182401"/>
                      </a:lnTo>
                      <a:lnTo>
                        <a:pt x="664986" y="160104"/>
                      </a:lnTo>
                      <a:lnTo>
                        <a:pt x="693402" y="138299"/>
                      </a:lnTo>
                      <a:lnTo>
                        <a:pt x="722194" y="116994"/>
                      </a:lnTo>
                      <a:lnTo>
                        <a:pt x="751353" y="96195"/>
                      </a:lnTo>
                      <a:lnTo>
                        <a:pt x="780872" y="75907"/>
                      </a:lnTo>
                      <a:lnTo>
                        <a:pt x="810740" y="56138"/>
                      </a:lnTo>
                      <a:lnTo>
                        <a:pt x="840947" y="36894"/>
                      </a:lnTo>
                      <a:lnTo>
                        <a:pt x="871487" y="18179"/>
                      </a:lnTo>
                      <a:lnTo>
                        <a:pt x="902350" y="0"/>
                      </a:lnTo>
                      <a:close/>
                    </a:path>
                  </a:pathLst>
                </a:custGeom>
                <a:solidFill>
                  <a:srgbClr val="9DF3D4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2" name="Freeform 268 440">
                  <a:extLst>
                    <a:ext uri="{FF2B5EF4-FFF2-40B4-BE49-F238E27FC236}">
                      <a16:creationId xmlns:a16="http://schemas.microsoft.com/office/drawing/2014/main" id="{301358A7-A400-4A54-8D4B-9DE1F57038C1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2357002" y="3897579"/>
                  <a:ext cx="2052229" cy="13191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2229" h="1319148">
                      <a:moveTo>
                        <a:pt x="0" y="1319147"/>
                      </a:moveTo>
                      <a:lnTo>
                        <a:pt x="1572098" y="0"/>
                      </a:lnTo>
                      <a:lnTo>
                        <a:pt x="1594879" y="27637"/>
                      </a:lnTo>
                      <a:lnTo>
                        <a:pt x="1617177" y="55668"/>
                      </a:lnTo>
                      <a:lnTo>
                        <a:pt x="1638981" y="84084"/>
                      </a:lnTo>
                      <a:lnTo>
                        <a:pt x="1660288" y="112878"/>
                      </a:lnTo>
                      <a:lnTo>
                        <a:pt x="1681085" y="142036"/>
                      </a:lnTo>
                      <a:lnTo>
                        <a:pt x="1701372" y="171554"/>
                      </a:lnTo>
                      <a:lnTo>
                        <a:pt x="1721143" y="201423"/>
                      </a:lnTo>
                      <a:lnTo>
                        <a:pt x="1740388" y="231631"/>
                      </a:lnTo>
                      <a:lnTo>
                        <a:pt x="1759102" y="262171"/>
                      </a:lnTo>
                      <a:lnTo>
                        <a:pt x="1777281" y="293032"/>
                      </a:lnTo>
                      <a:lnTo>
                        <a:pt x="1794918" y="324206"/>
                      </a:lnTo>
                      <a:lnTo>
                        <a:pt x="1812009" y="355683"/>
                      </a:lnTo>
                      <a:lnTo>
                        <a:pt x="1828548" y="387454"/>
                      </a:lnTo>
                      <a:lnTo>
                        <a:pt x="1844530" y="419509"/>
                      </a:lnTo>
                      <a:lnTo>
                        <a:pt x="1859950" y="451837"/>
                      </a:lnTo>
                      <a:lnTo>
                        <a:pt x="1874803" y="484429"/>
                      </a:lnTo>
                      <a:lnTo>
                        <a:pt x="1889085" y="517276"/>
                      </a:lnTo>
                      <a:lnTo>
                        <a:pt x="1902792" y="550367"/>
                      </a:lnTo>
                      <a:lnTo>
                        <a:pt x="1915919" y="583693"/>
                      </a:lnTo>
                      <a:lnTo>
                        <a:pt x="1928464" y="617243"/>
                      </a:lnTo>
                      <a:lnTo>
                        <a:pt x="1940420" y="651005"/>
                      </a:lnTo>
                      <a:lnTo>
                        <a:pt x="1951785" y="684973"/>
                      </a:lnTo>
                      <a:lnTo>
                        <a:pt x="1962555" y="719132"/>
                      </a:lnTo>
                      <a:lnTo>
                        <a:pt x="1972728" y="753475"/>
                      </a:lnTo>
                      <a:lnTo>
                        <a:pt x="1982300" y="787990"/>
                      </a:lnTo>
                      <a:lnTo>
                        <a:pt x="1991268" y="822667"/>
                      </a:lnTo>
                      <a:lnTo>
                        <a:pt x="1999629" y="857495"/>
                      </a:lnTo>
                      <a:lnTo>
                        <a:pt x="2007381" y="892463"/>
                      </a:lnTo>
                      <a:lnTo>
                        <a:pt x="2014523" y="927563"/>
                      </a:lnTo>
                      <a:lnTo>
                        <a:pt x="2021050" y="962780"/>
                      </a:lnTo>
                      <a:lnTo>
                        <a:pt x="2026962" y="998105"/>
                      </a:lnTo>
                      <a:lnTo>
                        <a:pt x="2032256" y="1033532"/>
                      </a:lnTo>
                      <a:lnTo>
                        <a:pt x="2036931" y="1069043"/>
                      </a:lnTo>
                      <a:lnTo>
                        <a:pt x="2040985" y="1104630"/>
                      </a:lnTo>
                      <a:lnTo>
                        <a:pt x="2044419" y="1140282"/>
                      </a:lnTo>
                      <a:lnTo>
                        <a:pt x="2047229" y="1175989"/>
                      </a:lnTo>
                      <a:lnTo>
                        <a:pt x="2049415" y="1211741"/>
                      </a:lnTo>
                      <a:lnTo>
                        <a:pt x="2050978" y="1247523"/>
                      </a:lnTo>
                      <a:lnTo>
                        <a:pt x="2051916" y="1283329"/>
                      </a:lnTo>
                      <a:lnTo>
                        <a:pt x="2052228" y="1319145"/>
                      </a:lnTo>
                      <a:close/>
                    </a:path>
                  </a:pathLst>
                </a:custGeom>
                <a:solidFill>
                  <a:srgbClr val="FED292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3" name="Freeform 268 485">
                  <a:extLst>
                    <a:ext uri="{FF2B5EF4-FFF2-40B4-BE49-F238E27FC236}">
                      <a16:creationId xmlns:a16="http://schemas.microsoft.com/office/drawing/2014/main" id="{4D04C6C3-3C5F-4557-B96F-E077D23A89CF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 rot="5400000">
                  <a:off x="1037854" y="3897579"/>
                  <a:ext cx="2052229" cy="13191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2229" h="1319148">
                      <a:moveTo>
                        <a:pt x="0" y="0"/>
                      </a:moveTo>
                      <a:lnTo>
                        <a:pt x="2052228" y="0"/>
                      </a:lnTo>
                      <a:lnTo>
                        <a:pt x="2051916" y="35816"/>
                      </a:lnTo>
                      <a:lnTo>
                        <a:pt x="2050978" y="71621"/>
                      </a:lnTo>
                      <a:lnTo>
                        <a:pt x="2049415" y="107405"/>
                      </a:lnTo>
                      <a:lnTo>
                        <a:pt x="2047229" y="143156"/>
                      </a:lnTo>
                      <a:lnTo>
                        <a:pt x="2044419" y="178863"/>
                      </a:lnTo>
                      <a:lnTo>
                        <a:pt x="2040985" y="214516"/>
                      </a:lnTo>
                      <a:lnTo>
                        <a:pt x="2036931" y="250103"/>
                      </a:lnTo>
                      <a:lnTo>
                        <a:pt x="2032256" y="285614"/>
                      </a:lnTo>
                      <a:lnTo>
                        <a:pt x="2026962" y="321039"/>
                      </a:lnTo>
                      <a:lnTo>
                        <a:pt x="2021050" y="356365"/>
                      </a:lnTo>
                      <a:lnTo>
                        <a:pt x="2014523" y="391583"/>
                      </a:lnTo>
                      <a:lnTo>
                        <a:pt x="2007382" y="426682"/>
                      </a:lnTo>
                      <a:lnTo>
                        <a:pt x="1999630" y="461650"/>
                      </a:lnTo>
                      <a:lnTo>
                        <a:pt x="1991268" y="496478"/>
                      </a:lnTo>
                      <a:lnTo>
                        <a:pt x="1982300" y="531155"/>
                      </a:lnTo>
                      <a:lnTo>
                        <a:pt x="1972728" y="565670"/>
                      </a:lnTo>
                      <a:lnTo>
                        <a:pt x="1962555" y="600013"/>
                      </a:lnTo>
                      <a:lnTo>
                        <a:pt x="1951785" y="634173"/>
                      </a:lnTo>
                      <a:lnTo>
                        <a:pt x="1940420" y="668140"/>
                      </a:lnTo>
                      <a:lnTo>
                        <a:pt x="1928464" y="701903"/>
                      </a:lnTo>
                      <a:lnTo>
                        <a:pt x="1915919" y="735452"/>
                      </a:lnTo>
                      <a:lnTo>
                        <a:pt x="1902792" y="768778"/>
                      </a:lnTo>
                      <a:lnTo>
                        <a:pt x="1889085" y="801869"/>
                      </a:lnTo>
                      <a:lnTo>
                        <a:pt x="1874803" y="834716"/>
                      </a:lnTo>
                      <a:lnTo>
                        <a:pt x="1859950" y="867308"/>
                      </a:lnTo>
                      <a:lnTo>
                        <a:pt x="1844530" y="899637"/>
                      </a:lnTo>
                      <a:lnTo>
                        <a:pt x="1828549" y="931692"/>
                      </a:lnTo>
                      <a:lnTo>
                        <a:pt x="1812010" y="963462"/>
                      </a:lnTo>
                      <a:lnTo>
                        <a:pt x="1794920" y="994939"/>
                      </a:lnTo>
                      <a:lnTo>
                        <a:pt x="1777282" y="1026113"/>
                      </a:lnTo>
                      <a:lnTo>
                        <a:pt x="1759103" y="1056975"/>
                      </a:lnTo>
                      <a:lnTo>
                        <a:pt x="1740388" y="1087515"/>
                      </a:lnTo>
                      <a:lnTo>
                        <a:pt x="1721143" y="1117723"/>
                      </a:lnTo>
                      <a:lnTo>
                        <a:pt x="1701374" y="1147591"/>
                      </a:lnTo>
                      <a:lnTo>
                        <a:pt x="1681087" y="1177110"/>
                      </a:lnTo>
                      <a:lnTo>
                        <a:pt x="1660288" y="1206269"/>
                      </a:lnTo>
                      <a:lnTo>
                        <a:pt x="1638982" y="1235061"/>
                      </a:lnTo>
                      <a:lnTo>
                        <a:pt x="1617179" y="1263478"/>
                      </a:lnTo>
                      <a:lnTo>
                        <a:pt x="1594881" y="1291509"/>
                      </a:lnTo>
                      <a:lnTo>
                        <a:pt x="1572098" y="1319147"/>
                      </a:lnTo>
                      <a:close/>
                    </a:path>
                  </a:pathLst>
                </a:custGeom>
                <a:solidFill>
                  <a:srgbClr val="C9AADA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4" name="Freeform 268 529">
                  <a:extLst>
                    <a:ext uri="{FF2B5EF4-FFF2-40B4-BE49-F238E27FC236}">
                      <a16:creationId xmlns:a16="http://schemas.microsoft.com/office/drawing/2014/main" id="{04DA2F7D-FA48-482A-8D3A-1E6DFDCFE88F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926968" y="3306563"/>
                  <a:ext cx="1572099" cy="2021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2099" h="2021051">
                      <a:moveTo>
                        <a:pt x="0" y="0"/>
                      </a:moveTo>
                      <a:lnTo>
                        <a:pt x="1572098" y="1319147"/>
                      </a:lnTo>
                      <a:lnTo>
                        <a:pt x="1548836" y="1346383"/>
                      </a:lnTo>
                      <a:lnTo>
                        <a:pt x="1525102" y="1373208"/>
                      </a:lnTo>
                      <a:lnTo>
                        <a:pt x="1500905" y="1399616"/>
                      </a:lnTo>
                      <a:lnTo>
                        <a:pt x="1476249" y="1425597"/>
                      </a:lnTo>
                      <a:lnTo>
                        <a:pt x="1451145" y="1451144"/>
                      </a:lnTo>
                      <a:lnTo>
                        <a:pt x="1425598" y="1476249"/>
                      </a:lnTo>
                      <a:lnTo>
                        <a:pt x="1399617" y="1500904"/>
                      </a:lnTo>
                      <a:lnTo>
                        <a:pt x="1373209" y="1525102"/>
                      </a:lnTo>
                      <a:lnTo>
                        <a:pt x="1346384" y="1548836"/>
                      </a:lnTo>
                      <a:lnTo>
                        <a:pt x="1319147" y="1572097"/>
                      </a:lnTo>
                      <a:lnTo>
                        <a:pt x="1291510" y="1594881"/>
                      </a:lnTo>
                      <a:lnTo>
                        <a:pt x="1263479" y="1617177"/>
                      </a:lnTo>
                      <a:lnTo>
                        <a:pt x="1235063" y="1638982"/>
                      </a:lnTo>
                      <a:lnTo>
                        <a:pt x="1206270" y="1660287"/>
                      </a:lnTo>
                      <a:lnTo>
                        <a:pt x="1177110" y="1681087"/>
                      </a:lnTo>
                      <a:lnTo>
                        <a:pt x="1147592" y="1701374"/>
                      </a:lnTo>
                      <a:lnTo>
                        <a:pt x="1117724" y="1721143"/>
                      </a:lnTo>
                      <a:lnTo>
                        <a:pt x="1087516" y="1740388"/>
                      </a:lnTo>
                      <a:lnTo>
                        <a:pt x="1056976" y="1759102"/>
                      </a:lnTo>
                      <a:lnTo>
                        <a:pt x="1026115" y="1777281"/>
                      </a:lnTo>
                      <a:lnTo>
                        <a:pt x="994941" y="1794919"/>
                      </a:lnTo>
                      <a:lnTo>
                        <a:pt x="963464" y="1812010"/>
                      </a:lnTo>
                      <a:lnTo>
                        <a:pt x="931693" y="1828548"/>
                      </a:lnTo>
                      <a:lnTo>
                        <a:pt x="899638" y="1844530"/>
                      </a:lnTo>
                      <a:lnTo>
                        <a:pt x="867310" y="1859950"/>
                      </a:lnTo>
                      <a:lnTo>
                        <a:pt x="834717" y="1874803"/>
                      </a:lnTo>
                      <a:lnTo>
                        <a:pt x="801870" y="1889085"/>
                      </a:lnTo>
                      <a:lnTo>
                        <a:pt x="768779" y="1902792"/>
                      </a:lnTo>
                      <a:lnTo>
                        <a:pt x="735454" y="1915920"/>
                      </a:lnTo>
                      <a:lnTo>
                        <a:pt x="701904" y="1928464"/>
                      </a:lnTo>
                      <a:lnTo>
                        <a:pt x="668141" y="1940420"/>
                      </a:lnTo>
                      <a:lnTo>
                        <a:pt x="634174" y="1951785"/>
                      </a:lnTo>
                      <a:lnTo>
                        <a:pt x="600014" y="1962555"/>
                      </a:lnTo>
                      <a:lnTo>
                        <a:pt x="565672" y="1972728"/>
                      </a:lnTo>
                      <a:lnTo>
                        <a:pt x="531157" y="1982300"/>
                      </a:lnTo>
                      <a:lnTo>
                        <a:pt x="496480" y="1991268"/>
                      </a:lnTo>
                      <a:lnTo>
                        <a:pt x="461652" y="1999629"/>
                      </a:lnTo>
                      <a:lnTo>
                        <a:pt x="426683" y="2007382"/>
                      </a:lnTo>
                      <a:lnTo>
                        <a:pt x="391584" y="2014523"/>
                      </a:lnTo>
                      <a:lnTo>
                        <a:pt x="356366" y="2021050"/>
                      </a:lnTo>
                      <a:close/>
                    </a:path>
                  </a:pathLst>
                </a:custGeom>
                <a:solidFill>
                  <a:srgbClr val="C9AADA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5" name="Freeform 268 574">
                  <a:extLst>
                    <a:ext uri="{FF2B5EF4-FFF2-40B4-BE49-F238E27FC236}">
                      <a16:creationId xmlns:a16="http://schemas.microsoft.com/office/drawing/2014/main" id="{F4712FFC-1F71-4E0E-90A1-38AE4C74BD55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 rot="5400000">
                  <a:off x="1006188" y="2170051"/>
                  <a:ext cx="1382480" cy="2052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2480" h="2052229">
                      <a:moveTo>
                        <a:pt x="1026113" y="0"/>
                      </a:moveTo>
                      <a:lnTo>
                        <a:pt x="1382479" y="2021050"/>
                      </a:lnTo>
                      <a:lnTo>
                        <a:pt x="1347153" y="2026962"/>
                      </a:lnTo>
                      <a:lnTo>
                        <a:pt x="1311729" y="2032256"/>
                      </a:lnTo>
                      <a:lnTo>
                        <a:pt x="1276217" y="2036931"/>
                      </a:lnTo>
                      <a:lnTo>
                        <a:pt x="1240630" y="2040986"/>
                      </a:lnTo>
                      <a:lnTo>
                        <a:pt x="1204977" y="2044419"/>
                      </a:lnTo>
                      <a:lnTo>
                        <a:pt x="1169270" y="2047229"/>
                      </a:lnTo>
                      <a:lnTo>
                        <a:pt x="1133519" y="2049416"/>
                      </a:lnTo>
                      <a:lnTo>
                        <a:pt x="1097735" y="2050978"/>
                      </a:lnTo>
                      <a:lnTo>
                        <a:pt x="1061930" y="2051915"/>
                      </a:lnTo>
                      <a:lnTo>
                        <a:pt x="1026114" y="2052228"/>
                      </a:lnTo>
                      <a:lnTo>
                        <a:pt x="990297" y="2051915"/>
                      </a:lnTo>
                      <a:lnTo>
                        <a:pt x="954492" y="2050978"/>
                      </a:lnTo>
                      <a:lnTo>
                        <a:pt x="918708" y="2049416"/>
                      </a:lnTo>
                      <a:lnTo>
                        <a:pt x="882958" y="2047229"/>
                      </a:lnTo>
                      <a:lnTo>
                        <a:pt x="847250" y="2044419"/>
                      </a:lnTo>
                      <a:lnTo>
                        <a:pt x="811597" y="2040986"/>
                      </a:lnTo>
                      <a:lnTo>
                        <a:pt x="776010" y="2036931"/>
                      </a:lnTo>
                      <a:lnTo>
                        <a:pt x="740499" y="2032256"/>
                      </a:lnTo>
                      <a:lnTo>
                        <a:pt x="705074" y="2026962"/>
                      </a:lnTo>
                      <a:lnTo>
                        <a:pt x="669748" y="2021050"/>
                      </a:lnTo>
                      <a:lnTo>
                        <a:pt x="634530" y="2014523"/>
                      </a:lnTo>
                      <a:lnTo>
                        <a:pt x="599431" y="2007382"/>
                      </a:lnTo>
                      <a:lnTo>
                        <a:pt x="564463" y="1999630"/>
                      </a:lnTo>
                      <a:lnTo>
                        <a:pt x="529635" y="1991268"/>
                      </a:lnTo>
                      <a:lnTo>
                        <a:pt x="494958" y="1982300"/>
                      </a:lnTo>
                      <a:lnTo>
                        <a:pt x="460443" y="1972728"/>
                      </a:lnTo>
                      <a:lnTo>
                        <a:pt x="426100" y="1962555"/>
                      </a:lnTo>
                      <a:lnTo>
                        <a:pt x="391940" y="1951785"/>
                      </a:lnTo>
                      <a:lnTo>
                        <a:pt x="357973" y="1940420"/>
                      </a:lnTo>
                      <a:lnTo>
                        <a:pt x="324210" y="1928464"/>
                      </a:lnTo>
                      <a:lnTo>
                        <a:pt x="290661" y="1915920"/>
                      </a:lnTo>
                      <a:lnTo>
                        <a:pt x="257335" y="1902793"/>
                      </a:lnTo>
                      <a:lnTo>
                        <a:pt x="224244" y="1889086"/>
                      </a:lnTo>
                      <a:lnTo>
                        <a:pt x="191397" y="1874804"/>
                      </a:lnTo>
                      <a:lnTo>
                        <a:pt x="158805" y="1859950"/>
                      </a:lnTo>
                      <a:lnTo>
                        <a:pt x="126476" y="1844531"/>
                      </a:lnTo>
                      <a:lnTo>
                        <a:pt x="94422" y="1828549"/>
                      </a:lnTo>
                      <a:lnTo>
                        <a:pt x="62650" y="1812010"/>
                      </a:lnTo>
                      <a:lnTo>
                        <a:pt x="31175" y="1794920"/>
                      </a:lnTo>
                      <a:lnTo>
                        <a:pt x="0" y="1777282"/>
                      </a:lnTo>
                      <a:close/>
                    </a:path>
                  </a:pathLst>
                </a:custGeom>
                <a:solidFill>
                  <a:srgbClr val="C9AADA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6" name="Freeform 268 618">
                  <a:extLst>
                    <a:ext uri="{FF2B5EF4-FFF2-40B4-BE49-F238E27FC236}">
                      <a16:creationId xmlns:a16="http://schemas.microsoft.com/office/drawing/2014/main" id="{133189AB-B422-45AF-A919-6BE28D952D99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 rot="5400000">
                  <a:off x="870669" y="1678166"/>
                  <a:ext cx="1928464" cy="17772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464" h="1777283">
                      <a:moveTo>
                        <a:pt x="1928463" y="0"/>
                      </a:moveTo>
                      <a:lnTo>
                        <a:pt x="902350" y="1777282"/>
                      </a:lnTo>
                      <a:lnTo>
                        <a:pt x="871488" y="1759103"/>
                      </a:lnTo>
                      <a:lnTo>
                        <a:pt x="840948" y="1740389"/>
                      </a:lnTo>
                      <a:lnTo>
                        <a:pt x="810739" y="1721143"/>
                      </a:lnTo>
                      <a:lnTo>
                        <a:pt x="780872" y="1701374"/>
                      </a:lnTo>
                      <a:lnTo>
                        <a:pt x="751354" y="1681087"/>
                      </a:lnTo>
                      <a:lnTo>
                        <a:pt x="722194" y="1660288"/>
                      </a:lnTo>
                      <a:lnTo>
                        <a:pt x="693402" y="1638983"/>
                      </a:lnTo>
                      <a:lnTo>
                        <a:pt x="664986" y="1617178"/>
                      </a:lnTo>
                      <a:lnTo>
                        <a:pt x="636954" y="1594881"/>
                      </a:lnTo>
                      <a:lnTo>
                        <a:pt x="609317" y="1572098"/>
                      </a:lnTo>
                      <a:lnTo>
                        <a:pt x="582081" y="1548836"/>
                      </a:lnTo>
                      <a:lnTo>
                        <a:pt x="555255" y="1525103"/>
                      </a:lnTo>
                      <a:lnTo>
                        <a:pt x="528847" y="1500905"/>
                      </a:lnTo>
                      <a:lnTo>
                        <a:pt x="502866" y="1476249"/>
                      </a:lnTo>
                      <a:lnTo>
                        <a:pt x="477319" y="1451145"/>
                      </a:lnTo>
                      <a:lnTo>
                        <a:pt x="452214" y="1425598"/>
                      </a:lnTo>
                      <a:lnTo>
                        <a:pt x="427559" y="1399617"/>
                      </a:lnTo>
                      <a:lnTo>
                        <a:pt x="403360" y="1373209"/>
                      </a:lnTo>
                      <a:lnTo>
                        <a:pt x="379628" y="1346384"/>
                      </a:lnTo>
                      <a:lnTo>
                        <a:pt x="356366" y="1319147"/>
                      </a:lnTo>
                      <a:lnTo>
                        <a:pt x="333583" y="1291510"/>
                      </a:lnTo>
                      <a:lnTo>
                        <a:pt x="311285" y="1263478"/>
                      </a:lnTo>
                      <a:lnTo>
                        <a:pt x="289481" y="1235062"/>
                      </a:lnTo>
                      <a:lnTo>
                        <a:pt x="268176" y="1206270"/>
                      </a:lnTo>
                      <a:lnTo>
                        <a:pt x="247376" y="1177110"/>
                      </a:lnTo>
                      <a:lnTo>
                        <a:pt x="227089" y="1147592"/>
                      </a:lnTo>
                      <a:lnTo>
                        <a:pt x="207320" y="1117724"/>
                      </a:lnTo>
                      <a:lnTo>
                        <a:pt x="188075" y="1087515"/>
                      </a:lnTo>
                      <a:lnTo>
                        <a:pt x="169361" y="1056976"/>
                      </a:lnTo>
                      <a:lnTo>
                        <a:pt x="151182" y="1026115"/>
                      </a:lnTo>
                      <a:lnTo>
                        <a:pt x="133544" y="994940"/>
                      </a:lnTo>
                      <a:lnTo>
                        <a:pt x="116454" y="963464"/>
                      </a:lnTo>
                      <a:lnTo>
                        <a:pt x="99914" y="931693"/>
                      </a:lnTo>
                      <a:lnTo>
                        <a:pt x="83933" y="899638"/>
                      </a:lnTo>
                      <a:lnTo>
                        <a:pt x="68513" y="867310"/>
                      </a:lnTo>
                      <a:lnTo>
                        <a:pt x="53660" y="834717"/>
                      </a:lnTo>
                      <a:lnTo>
                        <a:pt x="39378" y="801870"/>
                      </a:lnTo>
                      <a:lnTo>
                        <a:pt x="25671" y="768779"/>
                      </a:lnTo>
                      <a:lnTo>
                        <a:pt x="12544" y="735454"/>
                      </a:lnTo>
                      <a:lnTo>
                        <a:pt x="0" y="701904"/>
                      </a:lnTo>
                      <a:close/>
                    </a:path>
                  </a:pathLst>
                </a:custGeom>
                <a:solidFill>
                  <a:srgbClr val="9DF3D4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sp>
              <p:nvSpPr>
                <p:cNvPr id="57" name="Freeform 268 264">
                  <a:extLst>
                    <a:ext uri="{FF2B5EF4-FFF2-40B4-BE49-F238E27FC236}">
                      <a16:creationId xmlns:a16="http://schemas.microsoft.com/office/drawing/2014/main" id="{C7F54BBB-C962-433E-A644-5C1931891BA5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1697427" y="1803022"/>
                  <a:ext cx="2052229" cy="14038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2229" h="1403807">
                      <a:moveTo>
                        <a:pt x="2052228" y="701902"/>
                      </a:moveTo>
                      <a:lnTo>
                        <a:pt x="123765" y="1403806"/>
                      </a:lnTo>
                      <a:lnTo>
                        <a:pt x="111808" y="1370043"/>
                      </a:lnTo>
                      <a:lnTo>
                        <a:pt x="100443" y="1336076"/>
                      </a:lnTo>
                      <a:lnTo>
                        <a:pt x="89673" y="1301917"/>
                      </a:lnTo>
                      <a:lnTo>
                        <a:pt x="79500" y="1267574"/>
                      </a:lnTo>
                      <a:lnTo>
                        <a:pt x="69928" y="1233059"/>
                      </a:lnTo>
                      <a:lnTo>
                        <a:pt x="60960" y="1198382"/>
                      </a:lnTo>
                      <a:lnTo>
                        <a:pt x="52599" y="1163553"/>
                      </a:lnTo>
                      <a:lnTo>
                        <a:pt x="44847" y="1128586"/>
                      </a:lnTo>
                      <a:lnTo>
                        <a:pt x="37705" y="1093486"/>
                      </a:lnTo>
                      <a:lnTo>
                        <a:pt x="31178" y="1058269"/>
                      </a:lnTo>
                      <a:lnTo>
                        <a:pt x="25266" y="1022941"/>
                      </a:lnTo>
                      <a:lnTo>
                        <a:pt x="19972" y="987518"/>
                      </a:lnTo>
                      <a:lnTo>
                        <a:pt x="15297" y="952007"/>
                      </a:lnTo>
                      <a:lnTo>
                        <a:pt x="11242" y="916419"/>
                      </a:lnTo>
                      <a:lnTo>
                        <a:pt x="7809" y="880767"/>
                      </a:lnTo>
                      <a:lnTo>
                        <a:pt x="4999" y="845058"/>
                      </a:lnTo>
                      <a:lnTo>
                        <a:pt x="2812" y="809308"/>
                      </a:lnTo>
                      <a:lnTo>
                        <a:pt x="1250" y="773524"/>
                      </a:lnTo>
                      <a:lnTo>
                        <a:pt x="313" y="737719"/>
                      </a:lnTo>
                      <a:lnTo>
                        <a:pt x="0" y="701903"/>
                      </a:lnTo>
                      <a:lnTo>
                        <a:pt x="313" y="666086"/>
                      </a:lnTo>
                      <a:lnTo>
                        <a:pt x="1250" y="630281"/>
                      </a:lnTo>
                      <a:lnTo>
                        <a:pt x="2812" y="594497"/>
                      </a:lnTo>
                      <a:lnTo>
                        <a:pt x="4999" y="558747"/>
                      </a:lnTo>
                      <a:lnTo>
                        <a:pt x="7809" y="523040"/>
                      </a:lnTo>
                      <a:lnTo>
                        <a:pt x="11242" y="487387"/>
                      </a:lnTo>
                      <a:lnTo>
                        <a:pt x="15297" y="451799"/>
                      </a:lnTo>
                      <a:lnTo>
                        <a:pt x="19972" y="416289"/>
                      </a:lnTo>
                      <a:lnTo>
                        <a:pt x="25266" y="380864"/>
                      </a:lnTo>
                      <a:lnTo>
                        <a:pt x="31178" y="345537"/>
                      </a:lnTo>
                      <a:lnTo>
                        <a:pt x="37705" y="310319"/>
                      </a:lnTo>
                      <a:lnTo>
                        <a:pt x="44846" y="275220"/>
                      </a:lnTo>
                      <a:lnTo>
                        <a:pt x="52598" y="240252"/>
                      </a:lnTo>
                      <a:lnTo>
                        <a:pt x="60960" y="205424"/>
                      </a:lnTo>
                      <a:lnTo>
                        <a:pt x="69927" y="170747"/>
                      </a:lnTo>
                      <a:lnTo>
                        <a:pt x="79500" y="136232"/>
                      </a:lnTo>
                      <a:lnTo>
                        <a:pt x="89673" y="101889"/>
                      </a:lnTo>
                      <a:lnTo>
                        <a:pt x="100443" y="67729"/>
                      </a:lnTo>
                      <a:lnTo>
                        <a:pt x="111808" y="33763"/>
                      </a:lnTo>
                      <a:lnTo>
                        <a:pt x="123764" y="0"/>
                      </a:lnTo>
                      <a:close/>
                    </a:path>
                  </a:pathLst>
                </a:custGeom>
                <a:solidFill>
                  <a:srgbClr val="9DF3D4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  <p:cxnSp>
              <p:nvCxnSpPr>
                <p:cNvPr id="58" name="Straight 268 220">
                  <a:extLst>
                    <a:ext uri="{FF2B5EF4-FFF2-40B4-BE49-F238E27FC236}">
                      <a16:creationId xmlns:a16="http://schemas.microsoft.com/office/drawing/2014/main" id="{3A5A5DE2-2D13-4865-8BEB-56931ABD8534}"/>
                    </a:ext>
                  </a:extLst>
                </p:cNvPr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flipV="1">
                  <a:off x="2021640" y="1602576"/>
                  <a:ext cx="701904" cy="1928463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268 616">
                  <a:extLst>
                    <a:ext uri="{FF2B5EF4-FFF2-40B4-BE49-F238E27FC236}">
                      <a16:creationId xmlns:a16="http://schemas.microsoft.com/office/drawing/2014/main" id="{765BDA7A-9FC6-4EA0-A314-EFC1447A5625}"/>
                    </a:ext>
                  </a:extLst>
                </p:cNvPr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2021639" y="1602576"/>
                  <a:ext cx="701904" cy="1928463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268 265">
                  <a:extLst>
                    <a:ext uri="{FF2B5EF4-FFF2-40B4-BE49-F238E27FC236}">
                      <a16:creationId xmlns:a16="http://schemas.microsoft.com/office/drawing/2014/main" id="{965A2181-8CC8-4D85-AB79-6CB6843E37DE}"/>
                    </a:ext>
                  </a:extLst>
                </p:cNvPr>
                <p:cNvCxnSpPr/>
                <p:nvPr>
                  <p:custDataLst>
                    <p:tags r:id="rId18"/>
                  </p:custDataLst>
                </p:nvPr>
              </p:nvCxnSpPr>
              <p:spPr>
                <a:xfrm flipV="1">
                  <a:off x="2723543" y="1602574"/>
                  <a:ext cx="701902" cy="1928464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268 353">
                  <a:extLst>
                    <a:ext uri="{FF2B5EF4-FFF2-40B4-BE49-F238E27FC236}">
                      <a16:creationId xmlns:a16="http://schemas.microsoft.com/office/drawing/2014/main" id="{2645057C-F1E9-442D-9742-B96871C1151C}"/>
                    </a:ext>
                  </a:extLst>
                </p:cNvPr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2723544" y="3531039"/>
                  <a:ext cx="2021050" cy="356365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268 397">
                  <a:extLst>
                    <a:ext uri="{FF2B5EF4-FFF2-40B4-BE49-F238E27FC236}">
                      <a16:creationId xmlns:a16="http://schemas.microsoft.com/office/drawing/2014/main" id="{B7ABBA3A-F5D4-4E5D-A638-933B8CEEE9A3}"/>
                    </a:ext>
                  </a:extLst>
                </p:cNvPr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2723544" y="3531038"/>
                  <a:ext cx="1319147" cy="1572098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268 441">
                  <a:extLst>
                    <a:ext uri="{FF2B5EF4-FFF2-40B4-BE49-F238E27FC236}">
                      <a16:creationId xmlns:a16="http://schemas.microsoft.com/office/drawing/2014/main" id="{026C3E06-FF5A-43A4-B762-CD4C9EDF283E}"/>
                    </a:ext>
                  </a:extLst>
                </p:cNvPr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2723543" y="3531038"/>
                  <a:ext cx="0" cy="2052228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268 486">
                  <a:extLst>
                    <a:ext uri="{FF2B5EF4-FFF2-40B4-BE49-F238E27FC236}">
                      <a16:creationId xmlns:a16="http://schemas.microsoft.com/office/drawing/2014/main" id="{3AEE8E04-F976-4EC3-BBC9-107EEDF700BB}"/>
                    </a:ext>
                  </a:extLst>
                </p:cNvPr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1404397" y="3531039"/>
                  <a:ext cx="1319147" cy="1572098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268 530">
                  <a:extLst>
                    <a:ext uri="{FF2B5EF4-FFF2-40B4-BE49-F238E27FC236}">
                      <a16:creationId xmlns:a16="http://schemas.microsoft.com/office/drawing/2014/main" id="{6D94EDFF-EA60-4F5C-8CD6-7948F56CC612}"/>
                    </a:ext>
                  </a:extLst>
                </p:cNvPr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>
                  <a:off x="702493" y="3531039"/>
                  <a:ext cx="2021050" cy="356366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268 575">
                  <a:extLst>
                    <a:ext uri="{FF2B5EF4-FFF2-40B4-BE49-F238E27FC236}">
                      <a16:creationId xmlns:a16="http://schemas.microsoft.com/office/drawing/2014/main" id="{A8520B0C-DF04-4633-9E03-3D6A437F616E}"/>
                    </a:ext>
                  </a:extLst>
                </p:cNvPr>
                <p:cNvCxnSpPr/>
                <p:nvPr>
                  <p:custDataLst>
                    <p:tags r:id="rId24"/>
                  </p:custDataLst>
                </p:nvPr>
              </p:nvCxnSpPr>
              <p:spPr>
                <a:xfrm flipH="1" flipV="1">
                  <a:off x="946261" y="2504926"/>
                  <a:ext cx="1777282" cy="1026113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268 619">
                  <a:extLst>
                    <a:ext uri="{FF2B5EF4-FFF2-40B4-BE49-F238E27FC236}">
                      <a16:creationId xmlns:a16="http://schemas.microsoft.com/office/drawing/2014/main" id="{A763A74D-D734-4805-91A0-08CA99389B98}"/>
                    </a:ext>
                  </a:extLst>
                </p:cNvPr>
                <p:cNvCxnSpPr/>
                <p:nvPr>
                  <p:custDataLst>
                    <p:tags r:id="rId25"/>
                  </p:custDataLst>
                </p:nvPr>
              </p:nvCxnSpPr>
              <p:spPr>
                <a:xfrm flipH="1" flipV="1">
                  <a:off x="2021640" y="1602576"/>
                  <a:ext cx="701904" cy="1928463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268 309">
                  <a:extLst>
                    <a:ext uri="{FF2B5EF4-FFF2-40B4-BE49-F238E27FC236}">
                      <a16:creationId xmlns:a16="http://schemas.microsoft.com/office/drawing/2014/main" id="{5AC5DE32-ED15-4B6E-BF37-0D7B42B83075}"/>
                    </a:ext>
                  </a:extLst>
                </p:cNvPr>
                <p:cNvCxnSpPr/>
                <p:nvPr>
                  <p:custDataLst>
                    <p:tags r:id="rId26"/>
                  </p:custDataLst>
                </p:nvPr>
              </p:nvCxnSpPr>
              <p:spPr>
                <a:xfrm flipV="1">
                  <a:off x="2723543" y="2504925"/>
                  <a:ext cx="1777281" cy="1026114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268 219">
                <a:extLst>
                  <a:ext uri="{FF2B5EF4-FFF2-40B4-BE49-F238E27FC236}">
                    <a16:creationId xmlns:a16="http://schemas.microsoft.com/office/drawing/2014/main" id="{589DCAD5-6023-47AC-B474-896B92D84CE7}"/>
                  </a:ext>
                </a:extLst>
              </p:cNvPr>
              <p:cNvGrpSpPr/>
              <p:nvPr/>
            </p:nvGrpSpPr>
            <p:grpSpPr>
              <a:xfrm>
                <a:off x="4382470" y="2414912"/>
                <a:ext cx="2232249" cy="2232255"/>
                <a:chOff x="8093627" y="2414912"/>
                <a:chExt cx="2232249" cy="2232255"/>
              </a:xfrm>
            </p:grpSpPr>
            <p:grpSp>
              <p:nvGrpSpPr>
                <p:cNvPr id="38" name="群組 37">
                  <a:extLst>
                    <a:ext uri="{FF2B5EF4-FFF2-40B4-BE49-F238E27FC236}">
                      <a16:creationId xmlns:a16="http://schemas.microsoft.com/office/drawing/2014/main" id="{99788DC4-E814-4706-9ABE-34717A71C02A}"/>
                    </a:ext>
                  </a:extLst>
                </p:cNvPr>
                <p:cNvGrpSpPr/>
                <p:nvPr/>
              </p:nvGrpSpPr>
              <p:grpSpPr>
                <a:xfrm>
                  <a:off x="8093627" y="2414912"/>
                  <a:ext cx="2232249" cy="2232255"/>
                  <a:chOff x="6857846" y="2414912"/>
                  <a:chExt cx="2232249" cy="2232255"/>
                </a:xfrm>
              </p:grpSpPr>
              <p:sp>
                <p:nvSpPr>
                  <p:cNvPr id="40" name="Freeform 268 36">
                    <a:extLst>
                      <a:ext uri="{FF2B5EF4-FFF2-40B4-BE49-F238E27FC236}">
                        <a16:creationId xmlns:a16="http://schemas.microsoft.com/office/drawing/2014/main" id="{DCED805F-435B-4A15-9393-F3F689E0A65E}"/>
                      </a:ext>
                    </a:extLst>
                  </p:cNvPr>
                  <p:cNvSpPr/>
                  <p:nvPr>
                    <p:custDataLst>
                      <p:tags r:id="rId1"/>
                    </p:custDataLst>
                  </p:nvPr>
                </p:nvSpPr>
                <p:spPr>
                  <a:xfrm rot="5400000">
                    <a:off x="7415905" y="2006383"/>
                    <a:ext cx="1116125" cy="19331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16125" h="1933184">
                        <a:moveTo>
                          <a:pt x="1116124" y="966591"/>
                        </a:moveTo>
                        <a:lnTo>
                          <a:pt x="558062" y="1933183"/>
                        </a:lnTo>
                        <a:lnTo>
                          <a:pt x="508239" y="1902652"/>
                        </a:lnTo>
                        <a:lnTo>
                          <a:pt x="460083" y="1869555"/>
                        </a:lnTo>
                        <a:lnTo>
                          <a:pt x="413725" y="1833982"/>
                        </a:lnTo>
                        <a:lnTo>
                          <a:pt x="369291" y="1796033"/>
                        </a:lnTo>
                        <a:lnTo>
                          <a:pt x="326906" y="1755810"/>
                        </a:lnTo>
                        <a:lnTo>
                          <a:pt x="286682" y="1713424"/>
                        </a:lnTo>
                        <a:lnTo>
                          <a:pt x="248733" y="1668991"/>
                        </a:lnTo>
                        <a:lnTo>
                          <a:pt x="213161" y="1622633"/>
                        </a:lnTo>
                        <a:lnTo>
                          <a:pt x="180063" y="1574476"/>
                        </a:lnTo>
                        <a:lnTo>
                          <a:pt x="149533" y="1524653"/>
                        </a:lnTo>
                        <a:lnTo>
                          <a:pt x="121651" y="1473301"/>
                        </a:lnTo>
                        <a:lnTo>
                          <a:pt x="96494" y="1420560"/>
                        </a:lnTo>
                        <a:lnTo>
                          <a:pt x="74133" y="1366574"/>
                        </a:lnTo>
                        <a:lnTo>
                          <a:pt x="54627" y="1311492"/>
                        </a:lnTo>
                        <a:lnTo>
                          <a:pt x="38031" y="1255466"/>
                        </a:lnTo>
                        <a:lnTo>
                          <a:pt x="24390" y="1198647"/>
                        </a:lnTo>
                        <a:lnTo>
                          <a:pt x="13741" y="1141192"/>
                        </a:lnTo>
                        <a:lnTo>
                          <a:pt x="6114" y="1083258"/>
                        </a:lnTo>
                        <a:lnTo>
                          <a:pt x="1530" y="1025005"/>
                        </a:lnTo>
                        <a:lnTo>
                          <a:pt x="0" y="966591"/>
                        </a:lnTo>
                        <a:lnTo>
                          <a:pt x="1530" y="908178"/>
                        </a:lnTo>
                        <a:lnTo>
                          <a:pt x="6114" y="849925"/>
                        </a:lnTo>
                        <a:lnTo>
                          <a:pt x="13741" y="791991"/>
                        </a:lnTo>
                        <a:lnTo>
                          <a:pt x="24390" y="734536"/>
                        </a:lnTo>
                        <a:lnTo>
                          <a:pt x="38031" y="677718"/>
                        </a:lnTo>
                        <a:lnTo>
                          <a:pt x="54627" y="621690"/>
                        </a:lnTo>
                        <a:lnTo>
                          <a:pt x="74133" y="566608"/>
                        </a:lnTo>
                        <a:lnTo>
                          <a:pt x="96494" y="512623"/>
                        </a:lnTo>
                        <a:lnTo>
                          <a:pt x="121650" y="459882"/>
                        </a:lnTo>
                        <a:lnTo>
                          <a:pt x="149532" y="408529"/>
                        </a:lnTo>
                        <a:lnTo>
                          <a:pt x="180063" y="358707"/>
                        </a:lnTo>
                        <a:lnTo>
                          <a:pt x="213161" y="310550"/>
                        </a:lnTo>
                        <a:lnTo>
                          <a:pt x="248733" y="264191"/>
                        </a:lnTo>
                        <a:lnTo>
                          <a:pt x="286682" y="219759"/>
                        </a:lnTo>
                        <a:lnTo>
                          <a:pt x="326904" y="177373"/>
                        </a:lnTo>
                        <a:lnTo>
                          <a:pt x="369291" y="137150"/>
                        </a:lnTo>
                        <a:lnTo>
                          <a:pt x="413723" y="99200"/>
                        </a:lnTo>
                        <a:lnTo>
                          <a:pt x="460082" y="63628"/>
                        </a:lnTo>
                        <a:lnTo>
                          <a:pt x="508239" y="30531"/>
                        </a:lnTo>
                        <a:lnTo>
                          <a:pt x="558061" y="0"/>
                        </a:lnTo>
                        <a:close/>
                      </a:path>
                    </a:pathLst>
                  </a:custGeom>
                  <a:solidFill>
                    <a:srgbClr val="00C8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1" name="Freeform 268 35">
                    <a:extLst>
                      <a:ext uri="{FF2B5EF4-FFF2-40B4-BE49-F238E27FC236}">
                        <a16:creationId xmlns:a16="http://schemas.microsoft.com/office/drawing/2014/main" id="{06F4D302-4035-4F36-AF50-AC93E6049CF9}"/>
                      </a:ext>
                    </a:extLst>
                  </p:cNvPr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 rot="5400000">
                    <a:off x="6596028" y="3252007"/>
                    <a:ext cx="1674187" cy="1116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74187" h="1116125">
                        <a:moveTo>
                          <a:pt x="558062" y="0"/>
                        </a:moveTo>
                        <a:lnTo>
                          <a:pt x="1674186" y="0"/>
                        </a:lnTo>
                        <a:lnTo>
                          <a:pt x="1672657" y="58413"/>
                        </a:lnTo>
                        <a:lnTo>
                          <a:pt x="1668072" y="116667"/>
                        </a:lnTo>
                        <a:lnTo>
                          <a:pt x="1660444" y="174600"/>
                        </a:lnTo>
                        <a:lnTo>
                          <a:pt x="1649796" y="232055"/>
                        </a:lnTo>
                        <a:lnTo>
                          <a:pt x="1636155" y="288874"/>
                        </a:lnTo>
                        <a:lnTo>
                          <a:pt x="1619559" y="344901"/>
                        </a:lnTo>
                        <a:lnTo>
                          <a:pt x="1600053" y="399983"/>
                        </a:lnTo>
                        <a:lnTo>
                          <a:pt x="1577692" y="453968"/>
                        </a:lnTo>
                        <a:lnTo>
                          <a:pt x="1552535" y="506709"/>
                        </a:lnTo>
                        <a:lnTo>
                          <a:pt x="1524653" y="558062"/>
                        </a:lnTo>
                        <a:lnTo>
                          <a:pt x="1494122" y="607885"/>
                        </a:lnTo>
                        <a:lnTo>
                          <a:pt x="1461025" y="656041"/>
                        </a:lnTo>
                        <a:lnTo>
                          <a:pt x="1425453" y="702399"/>
                        </a:lnTo>
                        <a:lnTo>
                          <a:pt x="1387504" y="746832"/>
                        </a:lnTo>
                        <a:lnTo>
                          <a:pt x="1347280" y="789219"/>
                        </a:lnTo>
                        <a:lnTo>
                          <a:pt x="1304895" y="829442"/>
                        </a:lnTo>
                        <a:lnTo>
                          <a:pt x="1260462" y="867391"/>
                        </a:lnTo>
                        <a:lnTo>
                          <a:pt x="1214103" y="902964"/>
                        </a:lnTo>
                        <a:lnTo>
                          <a:pt x="1165947" y="936060"/>
                        </a:lnTo>
                        <a:lnTo>
                          <a:pt x="1116124" y="966591"/>
                        </a:lnTo>
                        <a:lnTo>
                          <a:pt x="1064771" y="994473"/>
                        </a:lnTo>
                        <a:lnTo>
                          <a:pt x="1012030" y="1019630"/>
                        </a:lnTo>
                        <a:lnTo>
                          <a:pt x="958045" y="1041991"/>
                        </a:lnTo>
                        <a:lnTo>
                          <a:pt x="902964" y="1061497"/>
                        </a:lnTo>
                        <a:lnTo>
                          <a:pt x="846937" y="1078093"/>
                        </a:lnTo>
                        <a:lnTo>
                          <a:pt x="790118" y="1091734"/>
                        </a:lnTo>
                        <a:lnTo>
                          <a:pt x="732663" y="1102383"/>
                        </a:lnTo>
                        <a:lnTo>
                          <a:pt x="674729" y="1110010"/>
                        </a:lnTo>
                        <a:lnTo>
                          <a:pt x="616476" y="1114594"/>
                        </a:lnTo>
                        <a:lnTo>
                          <a:pt x="558062" y="1116124"/>
                        </a:lnTo>
                        <a:lnTo>
                          <a:pt x="499649" y="1114594"/>
                        </a:lnTo>
                        <a:lnTo>
                          <a:pt x="441395" y="1110010"/>
                        </a:lnTo>
                        <a:lnTo>
                          <a:pt x="383462" y="1102383"/>
                        </a:lnTo>
                        <a:lnTo>
                          <a:pt x="326007" y="1091734"/>
                        </a:lnTo>
                        <a:lnTo>
                          <a:pt x="269188" y="1078093"/>
                        </a:lnTo>
                        <a:lnTo>
                          <a:pt x="213161" y="1061497"/>
                        </a:lnTo>
                        <a:lnTo>
                          <a:pt x="158079" y="1041991"/>
                        </a:lnTo>
                        <a:lnTo>
                          <a:pt x="104094" y="1019630"/>
                        </a:lnTo>
                        <a:lnTo>
                          <a:pt x="51353" y="994474"/>
                        </a:lnTo>
                        <a:lnTo>
                          <a:pt x="0" y="966592"/>
                        </a:lnTo>
                        <a:close/>
                      </a:path>
                    </a:pathLst>
                  </a:custGeom>
                  <a:solidFill>
                    <a:srgbClr val="8D5AA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2" name="Freeform 268 81">
                    <a:extLst>
                      <a:ext uri="{FF2B5EF4-FFF2-40B4-BE49-F238E27FC236}">
                        <a16:creationId xmlns:a16="http://schemas.microsoft.com/office/drawing/2014/main" id="{3FB5BA63-EF93-4CC3-A7EB-3A96051F3635}"/>
                      </a:ext>
                    </a:extLst>
                  </p:cNvPr>
                  <p:cNvSpPr/>
                  <p:nvPr/>
                </p:nvSpPr>
                <p:spPr>
                  <a:xfrm>
                    <a:off x="7007376" y="2414914"/>
                    <a:ext cx="1933184" cy="5580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33184" h="558063">
                        <a:moveTo>
                          <a:pt x="0" y="558062"/>
                        </a:moveTo>
                        <a:lnTo>
                          <a:pt x="30531" y="508239"/>
                        </a:lnTo>
                        <a:lnTo>
                          <a:pt x="63628" y="460083"/>
                        </a:lnTo>
                        <a:lnTo>
                          <a:pt x="99201" y="413725"/>
                        </a:lnTo>
                        <a:lnTo>
                          <a:pt x="137150" y="369291"/>
                        </a:lnTo>
                        <a:lnTo>
                          <a:pt x="177373" y="326906"/>
                        </a:lnTo>
                        <a:lnTo>
                          <a:pt x="219759" y="286682"/>
                        </a:lnTo>
                        <a:lnTo>
                          <a:pt x="264192" y="248733"/>
                        </a:lnTo>
                        <a:lnTo>
                          <a:pt x="310550" y="213161"/>
                        </a:lnTo>
                        <a:lnTo>
                          <a:pt x="358707" y="180063"/>
                        </a:lnTo>
                        <a:lnTo>
                          <a:pt x="408530" y="149533"/>
                        </a:lnTo>
                        <a:lnTo>
                          <a:pt x="459882" y="121651"/>
                        </a:lnTo>
                        <a:lnTo>
                          <a:pt x="512623" y="96494"/>
                        </a:lnTo>
                        <a:lnTo>
                          <a:pt x="566609" y="74133"/>
                        </a:lnTo>
                        <a:lnTo>
                          <a:pt x="621691" y="54627"/>
                        </a:lnTo>
                        <a:lnTo>
                          <a:pt x="677717" y="38031"/>
                        </a:lnTo>
                        <a:lnTo>
                          <a:pt x="734536" y="24390"/>
                        </a:lnTo>
                        <a:lnTo>
                          <a:pt x="791990" y="13741"/>
                        </a:lnTo>
                        <a:lnTo>
                          <a:pt x="849925" y="6114"/>
                        </a:lnTo>
                        <a:lnTo>
                          <a:pt x="908178" y="1530"/>
                        </a:lnTo>
                        <a:lnTo>
                          <a:pt x="966592" y="0"/>
                        </a:lnTo>
                        <a:lnTo>
                          <a:pt x="1025005" y="1530"/>
                        </a:lnTo>
                        <a:lnTo>
                          <a:pt x="1083258" y="6114"/>
                        </a:lnTo>
                        <a:lnTo>
                          <a:pt x="1141192" y="13741"/>
                        </a:lnTo>
                        <a:lnTo>
                          <a:pt x="1198647" y="24390"/>
                        </a:lnTo>
                        <a:lnTo>
                          <a:pt x="1255465" y="38031"/>
                        </a:lnTo>
                        <a:lnTo>
                          <a:pt x="1311494" y="54627"/>
                        </a:lnTo>
                        <a:lnTo>
                          <a:pt x="1366575" y="74133"/>
                        </a:lnTo>
                        <a:lnTo>
                          <a:pt x="1420560" y="96494"/>
                        </a:lnTo>
                        <a:lnTo>
                          <a:pt x="1473301" y="121650"/>
                        </a:lnTo>
                        <a:lnTo>
                          <a:pt x="1524653" y="149532"/>
                        </a:lnTo>
                        <a:lnTo>
                          <a:pt x="1574476" y="180063"/>
                        </a:lnTo>
                        <a:lnTo>
                          <a:pt x="1622633" y="213161"/>
                        </a:lnTo>
                        <a:lnTo>
                          <a:pt x="1668992" y="248733"/>
                        </a:lnTo>
                        <a:lnTo>
                          <a:pt x="1713424" y="286682"/>
                        </a:lnTo>
                        <a:lnTo>
                          <a:pt x="1755810" y="326904"/>
                        </a:lnTo>
                        <a:lnTo>
                          <a:pt x="1796033" y="369291"/>
                        </a:lnTo>
                        <a:lnTo>
                          <a:pt x="1833983" y="413723"/>
                        </a:lnTo>
                        <a:lnTo>
                          <a:pt x="1869556" y="460082"/>
                        </a:lnTo>
                        <a:lnTo>
                          <a:pt x="1902652" y="508239"/>
                        </a:lnTo>
                        <a:lnTo>
                          <a:pt x="1933183" y="558061"/>
                        </a:lnTo>
                      </a:path>
                    </a:pathLst>
                  </a:cu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3" name="Freeform 268 37">
                    <a:extLst>
                      <a:ext uri="{FF2B5EF4-FFF2-40B4-BE49-F238E27FC236}">
                        <a16:creationId xmlns:a16="http://schemas.microsoft.com/office/drawing/2014/main" id="{E154D6F1-A57D-4396-B5AB-E44A9307DE64}"/>
                      </a:ext>
                    </a:extLst>
                  </p:cNvPr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 rot="5400000">
                    <a:off x="7688491" y="3252010"/>
                    <a:ext cx="1674188" cy="1116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74188" h="1116125">
                        <a:moveTo>
                          <a:pt x="558063" y="1116124"/>
                        </a:moveTo>
                        <a:lnTo>
                          <a:pt x="0" y="149533"/>
                        </a:lnTo>
                        <a:lnTo>
                          <a:pt x="51353" y="121650"/>
                        </a:lnTo>
                        <a:lnTo>
                          <a:pt x="104094" y="96494"/>
                        </a:lnTo>
                        <a:lnTo>
                          <a:pt x="158079" y="74133"/>
                        </a:lnTo>
                        <a:lnTo>
                          <a:pt x="213161" y="54627"/>
                        </a:lnTo>
                        <a:lnTo>
                          <a:pt x="269188" y="38031"/>
                        </a:lnTo>
                        <a:lnTo>
                          <a:pt x="326007" y="24390"/>
                        </a:lnTo>
                        <a:lnTo>
                          <a:pt x="383462" y="13742"/>
                        </a:lnTo>
                        <a:lnTo>
                          <a:pt x="441396" y="6114"/>
                        </a:lnTo>
                        <a:lnTo>
                          <a:pt x="499649" y="1530"/>
                        </a:lnTo>
                        <a:lnTo>
                          <a:pt x="558062" y="0"/>
                        </a:lnTo>
                        <a:lnTo>
                          <a:pt x="616476" y="1530"/>
                        </a:lnTo>
                        <a:lnTo>
                          <a:pt x="674729" y="6114"/>
                        </a:lnTo>
                        <a:lnTo>
                          <a:pt x="732662" y="13741"/>
                        </a:lnTo>
                        <a:lnTo>
                          <a:pt x="790117" y="24390"/>
                        </a:lnTo>
                        <a:lnTo>
                          <a:pt x="846937" y="38031"/>
                        </a:lnTo>
                        <a:lnTo>
                          <a:pt x="902964" y="54627"/>
                        </a:lnTo>
                        <a:lnTo>
                          <a:pt x="958045" y="74132"/>
                        </a:lnTo>
                        <a:lnTo>
                          <a:pt x="1012031" y="96494"/>
                        </a:lnTo>
                        <a:lnTo>
                          <a:pt x="1064772" y="121650"/>
                        </a:lnTo>
                        <a:lnTo>
                          <a:pt x="1116124" y="149532"/>
                        </a:lnTo>
                        <a:lnTo>
                          <a:pt x="1165948" y="180064"/>
                        </a:lnTo>
                        <a:lnTo>
                          <a:pt x="1214104" y="213160"/>
                        </a:lnTo>
                        <a:lnTo>
                          <a:pt x="1260462" y="248732"/>
                        </a:lnTo>
                        <a:lnTo>
                          <a:pt x="1304896" y="286682"/>
                        </a:lnTo>
                        <a:lnTo>
                          <a:pt x="1347281" y="326905"/>
                        </a:lnTo>
                        <a:lnTo>
                          <a:pt x="1387505" y="369291"/>
                        </a:lnTo>
                        <a:lnTo>
                          <a:pt x="1425454" y="413724"/>
                        </a:lnTo>
                        <a:lnTo>
                          <a:pt x="1461026" y="460082"/>
                        </a:lnTo>
                        <a:lnTo>
                          <a:pt x="1494123" y="508239"/>
                        </a:lnTo>
                        <a:lnTo>
                          <a:pt x="1524654" y="558062"/>
                        </a:lnTo>
                        <a:lnTo>
                          <a:pt x="1552536" y="609414"/>
                        </a:lnTo>
                        <a:lnTo>
                          <a:pt x="1577693" y="662155"/>
                        </a:lnTo>
                        <a:lnTo>
                          <a:pt x="1600054" y="716140"/>
                        </a:lnTo>
                        <a:lnTo>
                          <a:pt x="1619559" y="771221"/>
                        </a:lnTo>
                        <a:lnTo>
                          <a:pt x="1636156" y="827249"/>
                        </a:lnTo>
                        <a:lnTo>
                          <a:pt x="1649797" y="884068"/>
                        </a:lnTo>
                        <a:lnTo>
                          <a:pt x="1660445" y="941522"/>
                        </a:lnTo>
                        <a:lnTo>
                          <a:pt x="1668073" y="999457"/>
                        </a:lnTo>
                        <a:lnTo>
                          <a:pt x="1672658" y="1057710"/>
                        </a:lnTo>
                        <a:lnTo>
                          <a:pt x="1674187" y="1116124"/>
                        </a:lnTo>
                        <a:close/>
                      </a:path>
                    </a:pathLst>
                  </a:custGeom>
                  <a:solidFill>
                    <a:srgbClr val="FE9E1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4" name="Freeform 268 217">
                    <a:extLst>
                      <a:ext uri="{FF2B5EF4-FFF2-40B4-BE49-F238E27FC236}">
                        <a16:creationId xmlns:a16="http://schemas.microsoft.com/office/drawing/2014/main" id="{633047A7-FC64-4040-8944-5468BF4F8E4E}"/>
                      </a:ext>
                    </a:extLst>
                  </p:cNvPr>
                  <p:cNvSpPr/>
                  <p:nvPr/>
                </p:nvSpPr>
                <p:spPr>
                  <a:xfrm>
                    <a:off x="7973970" y="2972977"/>
                    <a:ext cx="1116125" cy="16741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16125" h="1674188">
                        <a:moveTo>
                          <a:pt x="966591" y="0"/>
                        </a:moveTo>
                        <a:lnTo>
                          <a:pt x="994474" y="51353"/>
                        </a:lnTo>
                        <a:lnTo>
                          <a:pt x="1019630" y="104094"/>
                        </a:lnTo>
                        <a:lnTo>
                          <a:pt x="1041991" y="158079"/>
                        </a:lnTo>
                        <a:lnTo>
                          <a:pt x="1061497" y="213161"/>
                        </a:lnTo>
                        <a:lnTo>
                          <a:pt x="1078093" y="269188"/>
                        </a:lnTo>
                        <a:lnTo>
                          <a:pt x="1091734" y="326007"/>
                        </a:lnTo>
                        <a:lnTo>
                          <a:pt x="1102382" y="383462"/>
                        </a:lnTo>
                        <a:lnTo>
                          <a:pt x="1110010" y="441396"/>
                        </a:lnTo>
                        <a:lnTo>
                          <a:pt x="1114594" y="499649"/>
                        </a:lnTo>
                        <a:lnTo>
                          <a:pt x="1116124" y="558062"/>
                        </a:lnTo>
                        <a:lnTo>
                          <a:pt x="1114594" y="616476"/>
                        </a:lnTo>
                        <a:lnTo>
                          <a:pt x="1110010" y="674729"/>
                        </a:lnTo>
                        <a:lnTo>
                          <a:pt x="1102383" y="732662"/>
                        </a:lnTo>
                        <a:lnTo>
                          <a:pt x="1091734" y="790117"/>
                        </a:lnTo>
                        <a:lnTo>
                          <a:pt x="1078093" y="846937"/>
                        </a:lnTo>
                        <a:lnTo>
                          <a:pt x="1061497" y="902964"/>
                        </a:lnTo>
                        <a:lnTo>
                          <a:pt x="1041992" y="958045"/>
                        </a:lnTo>
                        <a:lnTo>
                          <a:pt x="1019630" y="1012031"/>
                        </a:lnTo>
                        <a:lnTo>
                          <a:pt x="994474" y="1064772"/>
                        </a:lnTo>
                        <a:lnTo>
                          <a:pt x="966592" y="1116124"/>
                        </a:lnTo>
                        <a:lnTo>
                          <a:pt x="936060" y="1165948"/>
                        </a:lnTo>
                        <a:lnTo>
                          <a:pt x="902964" y="1214104"/>
                        </a:lnTo>
                        <a:lnTo>
                          <a:pt x="867392" y="1260462"/>
                        </a:lnTo>
                        <a:lnTo>
                          <a:pt x="829442" y="1304896"/>
                        </a:lnTo>
                        <a:lnTo>
                          <a:pt x="789219" y="1347281"/>
                        </a:lnTo>
                        <a:lnTo>
                          <a:pt x="746833" y="1387505"/>
                        </a:lnTo>
                        <a:lnTo>
                          <a:pt x="702400" y="1425454"/>
                        </a:lnTo>
                        <a:lnTo>
                          <a:pt x="656042" y="1461026"/>
                        </a:lnTo>
                        <a:lnTo>
                          <a:pt x="607885" y="1494123"/>
                        </a:lnTo>
                        <a:lnTo>
                          <a:pt x="558062" y="1524654"/>
                        </a:lnTo>
                        <a:lnTo>
                          <a:pt x="506710" y="1552536"/>
                        </a:lnTo>
                        <a:lnTo>
                          <a:pt x="453969" y="1577693"/>
                        </a:lnTo>
                        <a:lnTo>
                          <a:pt x="399984" y="1600054"/>
                        </a:lnTo>
                        <a:lnTo>
                          <a:pt x="344903" y="1619559"/>
                        </a:lnTo>
                        <a:lnTo>
                          <a:pt x="288875" y="1636156"/>
                        </a:lnTo>
                        <a:lnTo>
                          <a:pt x="232056" y="1649797"/>
                        </a:lnTo>
                        <a:lnTo>
                          <a:pt x="174602" y="1660445"/>
                        </a:lnTo>
                        <a:lnTo>
                          <a:pt x="116667" y="1668073"/>
                        </a:lnTo>
                        <a:lnTo>
                          <a:pt x="58414" y="1672658"/>
                        </a:lnTo>
                        <a:lnTo>
                          <a:pt x="0" y="1674187"/>
                        </a:lnTo>
                      </a:path>
                    </a:pathLst>
                  </a:cu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cxnSp>
                <p:nvCxnSpPr>
                  <p:cNvPr id="45" name="Straight 268 80">
                    <a:extLst>
                      <a:ext uri="{FF2B5EF4-FFF2-40B4-BE49-F238E27FC236}">
                        <a16:creationId xmlns:a16="http://schemas.microsoft.com/office/drawing/2014/main" id="{F515E334-D634-4EC3-AEC1-6BE136C3AA67}"/>
                      </a:ext>
                    </a:extLst>
                  </p:cNvPr>
                  <p:cNvCxnSpPr/>
                  <p:nvPr>
                    <p:custDataLst>
                      <p:tags r:id="rId4"/>
                    </p:custDataLst>
                  </p:nvPr>
                </p:nvCxnSpPr>
                <p:spPr>
                  <a:xfrm flipH="1">
                    <a:off x="7972827" y="2972975"/>
                    <a:ext cx="966591" cy="558063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Freeform 268 170">
                    <a:extLst>
                      <a:ext uri="{FF2B5EF4-FFF2-40B4-BE49-F238E27FC236}">
                        <a16:creationId xmlns:a16="http://schemas.microsoft.com/office/drawing/2014/main" id="{77FA3E9F-298C-41E0-A8D5-0F956306A267}"/>
                      </a:ext>
                    </a:extLst>
                  </p:cNvPr>
                  <p:cNvSpPr/>
                  <p:nvPr/>
                </p:nvSpPr>
                <p:spPr>
                  <a:xfrm>
                    <a:off x="6857846" y="2972976"/>
                    <a:ext cx="1116125" cy="16741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16125" h="1674187">
                        <a:moveTo>
                          <a:pt x="1116124" y="1674186"/>
                        </a:moveTo>
                        <a:lnTo>
                          <a:pt x="1057711" y="1672657"/>
                        </a:lnTo>
                        <a:lnTo>
                          <a:pt x="999457" y="1668072"/>
                        </a:lnTo>
                        <a:lnTo>
                          <a:pt x="941524" y="1660444"/>
                        </a:lnTo>
                        <a:lnTo>
                          <a:pt x="884069" y="1649796"/>
                        </a:lnTo>
                        <a:lnTo>
                          <a:pt x="827250" y="1636155"/>
                        </a:lnTo>
                        <a:lnTo>
                          <a:pt x="771223" y="1619559"/>
                        </a:lnTo>
                        <a:lnTo>
                          <a:pt x="716141" y="1600053"/>
                        </a:lnTo>
                        <a:lnTo>
                          <a:pt x="662156" y="1577692"/>
                        </a:lnTo>
                        <a:lnTo>
                          <a:pt x="609415" y="1552535"/>
                        </a:lnTo>
                        <a:lnTo>
                          <a:pt x="558062" y="1524653"/>
                        </a:lnTo>
                        <a:lnTo>
                          <a:pt x="508239" y="1494122"/>
                        </a:lnTo>
                        <a:lnTo>
                          <a:pt x="460083" y="1461025"/>
                        </a:lnTo>
                        <a:lnTo>
                          <a:pt x="413725" y="1425453"/>
                        </a:lnTo>
                        <a:lnTo>
                          <a:pt x="369292" y="1387504"/>
                        </a:lnTo>
                        <a:lnTo>
                          <a:pt x="326905" y="1347280"/>
                        </a:lnTo>
                        <a:lnTo>
                          <a:pt x="286682" y="1304895"/>
                        </a:lnTo>
                        <a:lnTo>
                          <a:pt x="248733" y="1260462"/>
                        </a:lnTo>
                        <a:lnTo>
                          <a:pt x="213160" y="1214103"/>
                        </a:lnTo>
                        <a:lnTo>
                          <a:pt x="180064" y="1165947"/>
                        </a:lnTo>
                        <a:lnTo>
                          <a:pt x="149533" y="1116124"/>
                        </a:lnTo>
                        <a:lnTo>
                          <a:pt x="121651" y="1064771"/>
                        </a:lnTo>
                        <a:lnTo>
                          <a:pt x="96494" y="1012030"/>
                        </a:lnTo>
                        <a:lnTo>
                          <a:pt x="74133" y="958045"/>
                        </a:lnTo>
                        <a:lnTo>
                          <a:pt x="54627" y="902964"/>
                        </a:lnTo>
                        <a:lnTo>
                          <a:pt x="38031" y="846937"/>
                        </a:lnTo>
                        <a:lnTo>
                          <a:pt x="24390" y="790118"/>
                        </a:lnTo>
                        <a:lnTo>
                          <a:pt x="13741" y="732663"/>
                        </a:lnTo>
                        <a:lnTo>
                          <a:pt x="6114" y="674729"/>
                        </a:lnTo>
                        <a:lnTo>
                          <a:pt x="1530" y="616476"/>
                        </a:lnTo>
                        <a:lnTo>
                          <a:pt x="0" y="558062"/>
                        </a:lnTo>
                        <a:lnTo>
                          <a:pt x="1530" y="499649"/>
                        </a:lnTo>
                        <a:lnTo>
                          <a:pt x="6114" y="441395"/>
                        </a:lnTo>
                        <a:lnTo>
                          <a:pt x="13741" y="383462"/>
                        </a:lnTo>
                        <a:lnTo>
                          <a:pt x="24390" y="326007"/>
                        </a:lnTo>
                        <a:lnTo>
                          <a:pt x="38031" y="269188"/>
                        </a:lnTo>
                        <a:lnTo>
                          <a:pt x="54627" y="213161"/>
                        </a:lnTo>
                        <a:lnTo>
                          <a:pt x="74132" y="158079"/>
                        </a:lnTo>
                        <a:lnTo>
                          <a:pt x="96494" y="104094"/>
                        </a:lnTo>
                        <a:lnTo>
                          <a:pt x="121650" y="51353"/>
                        </a:lnTo>
                        <a:lnTo>
                          <a:pt x="149532" y="0"/>
                        </a:lnTo>
                      </a:path>
                    </a:pathLst>
                  </a:cu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cxnSp>
                <p:nvCxnSpPr>
                  <p:cNvPr id="47" name="Straight 268 123">
                    <a:extLst>
                      <a:ext uri="{FF2B5EF4-FFF2-40B4-BE49-F238E27FC236}">
                        <a16:creationId xmlns:a16="http://schemas.microsoft.com/office/drawing/2014/main" id="{9CDFEA4D-9C26-49E0-9AE9-952721F3B4DB}"/>
                      </a:ext>
                    </a:extLst>
                  </p:cNvPr>
                  <p:cNvCxnSpPr/>
                  <p:nvPr>
                    <p:custDataLst>
                      <p:tags r:id="rId5"/>
                    </p:custDataLst>
                  </p:nvPr>
                </p:nvCxnSpPr>
                <p:spPr>
                  <a:xfrm>
                    <a:off x="7007377" y="2972976"/>
                    <a:ext cx="966592" cy="558062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268 172">
                    <a:extLst>
                      <a:ext uri="{FF2B5EF4-FFF2-40B4-BE49-F238E27FC236}">
                        <a16:creationId xmlns:a16="http://schemas.microsoft.com/office/drawing/2014/main" id="{9DFF7A5C-B170-4A26-999E-0515F3CDD32D}"/>
                      </a:ext>
                    </a:extLst>
                  </p:cNvPr>
                  <p:cNvCxnSpPr/>
                  <p:nvPr>
                    <p:custDataLst>
                      <p:tags r:id="rId6"/>
                    </p:custDataLst>
                  </p:nvPr>
                </p:nvCxnSpPr>
                <p:spPr>
                  <a:xfrm>
                    <a:off x="7975411" y="3531038"/>
                    <a:ext cx="0" cy="1116124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Oval 268 38">
                  <a:extLst>
                    <a:ext uri="{FF2B5EF4-FFF2-40B4-BE49-F238E27FC236}">
                      <a16:creationId xmlns:a16="http://schemas.microsoft.com/office/drawing/2014/main" id="{78B3706A-22AF-4678-AE79-007F42DAA591}"/>
                    </a:ext>
                  </a:extLst>
                </p:cNvPr>
                <p:cNvSpPr/>
                <p:nvPr/>
              </p:nvSpPr>
              <p:spPr>
                <a:xfrm>
                  <a:off x="8501797" y="2823085"/>
                  <a:ext cx="1415908" cy="141590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軟正黑體"/>
                    <a:cs typeface="+mn-cs"/>
                  </a:endParaRPr>
                </a:p>
              </p:txBody>
            </p:sp>
          </p:grpSp>
        </p:grpSp>
        <p:sp>
          <p:nvSpPr>
            <p:cNvPr id="8" name="TextBox 264 44">
              <a:extLst>
                <a:ext uri="{FF2B5EF4-FFF2-40B4-BE49-F238E27FC236}">
                  <a16:creationId xmlns:a16="http://schemas.microsoft.com/office/drawing/2014/main" id="{206ACDF1-CECA-40A8-BA1D-8877AA6D3186}"/>
                </a:ext>
              </a:extLst>
            </p:cNvPr>
            <p:cNvSpPr txBox="1"/>
            <p:nvPr/>
          </p:nvSpPr>
          <p:spPr>
            <a:xfrm>
              <a:off x="5430654" y="3980554"/>
              <a:ext cx="1340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終身學習者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3195B01-5C7F-4641-A8A1-B768ABF01E3B}"/>
                </a:ext>
              </a:extLst>
            </p:cNvPr>
            <p:cNvSpPr txBox="1"/>
            <p:nvPr/>
          </p:nvSpPr>
          <p:spPr>
            <a:xfrm>
              <a:off x="5517650" y="3324969"/>
              <a:ext cx="1148127" cy="36933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62854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自 主 行 動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DA7A23E-34E8-43CA-82BD-A1D8E440D6B2}"/>
                </a:ext>
              </a:extLst>
            </p:cNvPr>
            <p:cNvSpPr txBox="1"/>
            <p:nvPr/>
          </p:nvSpPr>
          <p:spPr>
            <a:xfrm rot="7057002">
              <a:off x="6206849" y="4308970"/>
              <a:ext cx="1011517" cy="461665"/>
            </a:xfrm>
            <a:prstGeom prst="rect">
              <a:avLst/>
            </a:prstGeom>
            <a:noFill/>
          </p:spPr>
          <p:txBody>
            <a:bodyPr vert="eaVert"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溝通互動</a:t>
              </a:r>
            </a:p>
          </p:txBody>
        </p:sp>
        <p:sp>
          <p:nvSpPr>
            <p:cNvPr id="11" name="Rectangle 264 33">
              <a:extLst>
                <a:ext uri="{FF2B5EF4-FFF2-40B4-BE49-F238E27FC236}">
                  <a16:creationId xmlns:a16="http://schemas.microsoft.com/office/drawing/2014/main" id="{E278A1DE-6E6B-4731-8C9B-71A89CF746C5}"/>
                </a:ext>
              </a:extLst>
            </p:cNvPr>
            <p:cNvSpPr/>
            <p:nvPr/>
          </p:nvSpPr>
          <p:spPr>
            <a:xfrm>
              <a:off x="4573489" y="2771533"/>
              <a:ext cx="9788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身心素質與自我精進</a:t>
              </a:r>
            </a:p>
          </p:txBody>
        </p:sp>
        <p:sp>
          <p:nvSpPr>
            <p:cNvPr id="12" name="Rectangle 264 34">
              <a:extLst>
                <a:ext uri="{FF2B5EF4-FFF2-40B4-BE49-F238E27FC236}">
                  <a16:creationId xmlns:a16="http://schemas.microsoft.com/office/drawing/2014/main" id="{7BF8BD67-3618-45CA-8F9D-1E4624F8EE26}"/>
                </a:ext>
              </a:extLst>
            </p:cNvPr>
            <p:cNvSpPr/>
            <p:nvPr/>
          </p:nvSpPr>
          <p:spPr>
            <a:xfrm>
              <a:off x="5599714" y="2385278"/>
              <a:ext cx="9805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系統思考與解決問題</a:t>
              </a:r>
            </a:p>
          </p:txBody>
        </p:sp>
        <p:sp>
          <p:nvSpPr>
            <p:cNvPr id="13" name="Rectangle 264 35">
              <a:extLst>
                <a:ext uri="{FF2B5EF4-FFF2-40B4-BE49-F238E27FC236}">
                  <a16:creationId xmlns:a16="http://schemas.microsoft.com/office/drawing/2014/main" id="{6A03038B-0B21-4B8E-A0FC-E8D0C00925EB}"/>
                </a:ext>
              </a:extLst>
            </p:cNvPr>
            <p:cNvSpPr/>
            <p:nvPr/>
          </p:nvSpPr>
          <p:spPr>
            <a:xfrm>
              <a:off x="6631408" y="2769719"/>
              <a:ext cx="9934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規劃執行與創新應變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Rectangle 264 36">
              <a:extLst>
                <a:ext uri="{FF2B5EF4-FFF2-40B4-BE49-F238E27FC236}">
                  <a16:creationId xmlns:a16="http://schemas.microsoft.com/office/drawing/2014/main" id="{77A36E4C-CB2F-4A7A-8FED-EE43B41D51DA}"/>
                </a:ext>
              </a:extLst>
            </p:cNvPr>
            <p:cNvSpPr/>
            <p:nvPr/>
          </p:nvSpPr>
          <p:spPr>
            <a:xfrm>
              <a:off x="7173107" y="3758848"/>
              <a:ext cx="95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符號運用與溝通表達</a:t>
              </a:r>
            </a:p>
          </p:txBody>
        </p:sp>
        <p:sp>
          <p:nvSpPr>
            <p:cNvPr id="15" name="Rectangle 264 37">
              <a:extLst>
                <a:ext uri="{FF2B5EF4-FFF2-40B4-BE49-F238E27FC236}">
                  <a16:creationId xmlns:a16="http://schemas.microsoft.com/office/drawing/2014/main" id="{894D5723-826A-4D8C-A81B-8FC8B480996D}"/>
                </a:ext>
              </a:extLst>
            </p:cNvPr>
            <p:cNvSpPr/>
            <p:nvPr/>
          </p:nvSpPr>
          <p:spPr>
            <a:xfrm>
              <a:off x="6989563" y="4670633"/>
              <a:ext cx="955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科技資訊與媒體素養</a:t>
              </a:r>
            </a:p>
          </p:txBody>
        </p:sp>
        <p:sp>
          <p:nvSpPr>
            <p:cNvPr id="16" name="Rectangle 264 39">
              <a:extLst>
                <a:ext uri="{FF2B5EF4-FFF2-40B4-BE49-F238E27FC236}">
                  <a16:creationId xmlns:a16="http://schemas.microsoft.com/office/drawing/2014/main" id="{0DC709B2-AFF4-489A-B422-5FD9752D9B23}"/>
                </a:ext>
              </a:extLst>
            </p:cNvPr>
            <p:cNvSpPr/>
            <p:nvPr/>
          </p:nvSpPr>
          <p:spPr>
            <a:xfrm>
              <a:off x="5074809" y="5377516"/>
              <a:ext cx="9658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道德實踐與公民意識</a:t>
              </a:r>
            </a:p>
          </p:txBody>
        </p:sp>
        <p:sp>
          <p:nvSpPr>
            <p:cNvPr id="17" name="Rectangle 264 40">
              <a:extLst>
                <a:ext uri="{FF2B5EF4-FFF2-40B4-BE49-F238E27FC236}">
                  <a16:creationId xmlns:a16="http://schemas.microsoft.com/office/drawing/2014/main" id="{FDC328C3-800B-4CC2-B92B-DC450828B7FD}"/>
                </a:ext>
              </a:extLst>
            </p:cNvPr>
            <p:cNvSpPr/>
            <p:nvPr/>
          </p:nvSpPr>
          <p:spPr>
            <a:xfrm>
              <a:off x="4179117" y="4670633"/>
              <a:ext cx="955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人際關係與團隊合作</a:t>
              </a:r>
            </a:p>
          </p:txBody>
        </p:sp>
        <p:sp>
          <p:nvSpPr>
            <p:cNvPr id="18" name="Rectangle 264 41">
              <a:extLst>
                <a:ext uri="{FF2B5EF4-FFF2-40B4-BE49-F238E27FC236}">
                  <a16:creationId xmlns:a16="http://schemas.microsoft.com/office/drawing/2014/main" id="{6CA432C8-DE90-4D86-BA4E-F9DC8B2A4E4C}"/>
                </a:ext>
              </a:extLst>
            </p:cNvPr>
            <p:cNvSpPr/>
            <p:nvPr/>
          </p:nvSpPr>
          <p:spPr>
            <a:xfrm>
              <a:off x="4062872" y="3758848"/>
              <a:ext cx="9537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多元文化與國際理解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Rectangle 264 38">
              <a:extLst>
                <a:ext uri="{FF2B5EF4-FFF2-40B4-BE49-F238E27FC236}">
                  <a16:creationId xmlns:a16="http://schemas.microsoft.com/office/drawing/2014/main" id="{9A9FD676-3DB9-4BC0-9276-24CC84F63529}"/>
                </a:ext>
              </a:extLst>
            </p:cNvPr>
            <p:cNvSpPr/>
            <p:nvPr/>
          </p:nvSpPr>
          <p:spPr>
            <a:xfrm>
              <a:off x="6112302" y="5377516"/>
              <a:ext cx="955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藝術涵養與美感素養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AC18263-D4A2-4DB9-B2FF-CA6ED03D4F70}"/>
                </a:ext>
              </a:extLst>
            </p:cNvPr>
            <p:cNvSpPr txBox="1"/>
            <p:nvPr/>
          </p:nvSpPr>
          <p:spPr>
            <a:xfrm rot="3423417">
              <a:off x="5088764" y="4253015"/>
              <a:ext cx="1060997" cy="461665"/>
            </a:xfrm>
            <a:prstGeom prst="rect">
              <a:avLst/>
            </a:prstGeom>
            <a:noFill/>
          </p:spPr>
          <p:txBody>
            <a:bodyPr vert="eaVert"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社會參與</a:t>
              </a:r>
            </a:p>
          </p:txBody>
        </p:sp>
        <p:sp>
          <p:nvSpPr>
            <p:cNvPr id="21" name="Freeform 267 261">
              <a:extLst>
                <a:ext uri="{FF2B5EF4-FFF2-40B4-BE49-F238E27FC236}">
                  <a16:creationId xmlns:a16="http://schemas.microsoft.com/office/drawing/2014/main" id="{8AEB3503-B70B-46C1-BB39-ABECE86FC064}"/>
                </a:ext>
              </a:extLst>
            </p:cNvPr>
            <p:cNvSpPr/>
            <p:nvPr/>
          </p:nvSpPr>
          <p:spPr>
            <a:xfrm rot="5400000">
              <a:off x="6138551" y="4081752"/>
              <a:ext cx="3058702" cy="1851039"/>
            </a:xfrm>
            <a:custGeom>
              <a:avLst/>
              <a:gdLst/>
              <a:ahLst/>
              <a:cxnLst/>
              <a:rect l="0" t="0" r="0" b="0"/>
              <a:pathLst>
                <a:path w="2473129" h="1496667">
                  <a:moveTo>
                    <a:pt x="0" y="68806"/>
                  </a:moveTo>
                  <a:lnTo>
                    <a:pt x="102797" y="44127"/>
                  </a:lnTo>
                  <a:lnTo>
                    <a:pt x="206744" y="24861"/>
                  </a:lnTo>
                  <a:lnTo>
                    <a:pt x="311560" y="11062"/>
                  </a:lnTo>
                  <a:lnTo>
                    <a:pt x="416951" y="2767"/>
                  </a:lnTo>
                  <a:lnTo>
                    <a:pt x="522632" y="0"/>
                  </a:lnTo>
                  <a:lnTo>
                    <a:pt x="628316" y="2767"/>
                  </a:lnTo>
                  <a:lnTo>
                    <a:pt x="733707" y="11062"/>
                  </a:lnTo>
                  <a:lnTo>
                    <a:pt x="838520" y="24861"/>
                  </a:lnTo>
                  <a:lnTo>
                    <a:pt x="942468" y="44126"/>
                  </a:lnTo>
                  <a:lnTo>
                    <a:pt x="1045267" y="68806"/>
                  </a:lnTo>
                  <a:lnTo>
                    <a:pt x="1146631" y="98831"/>
                  </a:lnTo>
                  <a:lnTo>
                    <a:pt x="1246284" y="134120"/>
                  </a:lnTo>
                  <a:lnTo>
                    <a:pt x="1343957" y="174578"/>
                  </a:lnTo>
                  <a:lnTo>
                    <a:pt x="1439376" y="220090"/>
                  </a:lnTo>
                  <a:lnTo>
                    <a:pt x="1532282" y="270534"/>
                  </a:lnTo>
                  <a:lnTo>
                    <a:pt x="1622423" y="325772"/>
                  </a:lnTo>
                  <a:lnTo>
                    <a:pt x="1709548" y="385651"/>
                  </a:lnTo>
                  <a:lnTo>
                    <a:pt x="1793419" y="450008"/>
                  </a:lnTo>
                  <a:lnTo>
                    <a:pt x="1873808" y="518667"/>
                  </a:lnTo>
                  <a:lnTo>
                    <a:pt x="1950494" y="591439"/>
                  </a:lnTo>
                  <a:lnTo>
                    <a:pt x="2023264" y="668124"/>
                  </a:lnTo>
                  <a:lnTo>
                    <a:pt x="2091925" y="748512"/>
                  </a:lnTo>
                  <a:lnTo>
                    <a:pt x="2156282" y="832384"/>
                  </a:lnTo>
                  <a:lnTo>
                    <a:pt x="2216160" y="919509"/>
                  </a:lnTo>
                  <a:lnTo>
                    <a:pt x="2271400" y="1009649"/>
                  </a:lnTo>
                  <a:lnTo>
                    <a:pt x="2321844" y="1102556"/>
                  </a:lnTo>
                  <a:lnTo>
                    <a:pt x="2367356" y="1197976"/>
                  </a:lnTo>
                  <a:lnTo>
                    <a:pt x="2407813" y="1295647"/>
                  </a:lnTo>
                  <a:lnTo>
                    <a:pt x="2443102" y="1395300"/>
                  </a:lnTo>
                  <a:lnTo>
                    <a:pt x="2473128" y="1496666"/>
                  </a:lnTo>
                </a:path>
              </a:pathLst>
            </a:custGeom>
            <a:ln w="28575">
              <a:solidFill>
                <a:srgbClr val="FE9E1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2" name="Freeform 267 263">
              <a:extLst>
                <a:ext uri="{FF2B5EF4-FFF2-40B4-BE49-F238E27FC236}">
                  <a16:creationId xmlns:a16="http://schemas.microsoft.com/office/drawing/2014/main" id="{8FEA0B1B-BA59-43CF-B3AF-828E59AB8920}"/>
                </a:ext>
              </a:extLst>
            </p:cNvPr>
            <p:cNvSpPr/>
            <p:nvPr/>
          </p:nvSpPr>
          <p:spPr>
            <a:xfrm rot="5400000">
              <a:off x="5730263" y="226681"/>
              <a:ext cx="731479" cy="3531883"/>
            </a:xfrm>
            <a:custGeom>
              <a:avLst/>
              <a:gdLst/>
              <a:ahLst/>
              <a:cxnLst/>
              <a:rect l="0" t="0" r="0" b="0"/>
              <a:pathLst>
                <a:path w="591441" h="2855722">
                  <a:moveTo>
                    <a:pt x="591440" y="2855721"/>
                  </a:moveTo>
                  <a:lnTo>
                    <a:pt x="518668" y="2779036"/>
                  </a:lnTo>
                  <a:lnTo>
                    <a:pt x="450010" y="2698647"/>
                  </a:lnTo>
                  <a:lnTo>
                    <a:pt x="385652" y="2614775"/>
                  </a:lnTo>
                  <a:lnTo>
                    <a:pt x="325772" y="2527649"/>
                  </a:lnTo>
                  <a:lnTo>
                    <a:pt x="270535" y="2437510"/>
                  </a:lnTo>
                  <a:lnTo>
                    <a:pt x="220090" y="2344603"/>
                  </a:lnTo>
                  <a:lnTo>
                    <a:pt x="174578" y="2249184"/>
                  </a:lnTo>
                  <a:lnTo>
                    <a:pt x="134121" y="2151513"/>
                  </a:lnTo>
                  <a:lnTo>
                    <a:pt x="98831" y="2051858"/>
                  </a:lnTo>
                  <a:lnTo>
                    <a:pt x="68806" y="1950494"/>
                  </a:lnTo>
                  <a:lnTo>
                    <a:pt x="44127" y="1847696"/>
                  </a:lnTo>
                  <a:lnTo>
                    <a:pt x="24861" y="1743749"/>
                  </a:lnTo>
                  <a:lnTo>
                    <a:pt x="11062" y="1638935"/>
                  </a:lnTo>
                  <a:lnTo>
                    <a:pt x="2767" y="1533542"/>
                  </a:lnTo>
                  <a:lnTo>
                    <a:pt x="0" y="1427860"/>
                  </a:lnTo>
                  <a:lnTo>
                    <a:pt x="2768" y="1322179"/>
                  </a:lnTo>
                  <a:lnTo>
                    <a:pt x="11062" y="1216787"/>
                  </a:lnTo>
                  <a:lnTo>
                    <a:pt x="24861" y="1111972"/>
                  </a:lnTo>
                  <a:lnTo>
                    <a:pt x="44127" y="1008024"/>
                  </a:lnTo>
                  <a:lnTo>
                    <a:pt x="68806" y="905228"/>
                  </a:lnTo>
                  <a:lnTo>
                    <a:pt x="98831" y="803863"/>
                  </a:lnTo>
                  <a:lnTo>
                    <a:pt x="134121" y="704208"/>
                  </a:lnTo>
                  <a:lnTo>
                    <a:pt x="174578" y="606537"/>
                  </a:lnTo>
                  <a:lnTo>
                    <a:pt x="220090" y="511118"/>
                  </a:lnTo>
                  <a:lnTo>
                    <a:pt x="270535" y="418210"/>
                  </a:lnTo>
                  <a:lnTo>
                    <a:pt x="325772" y="328071"/>
                  </a:lnTo>
                  <a:lnTo>
                    <a:pt x="385651" y="240946"/>
                  </a:lnTo>
                  <a:lnTo>
                    <a:pt x="450010" y="157073"/>
                  </a:lnTo>
                  <a:lnTo>
                    <a:pt x="518668" y="76685"/>
                  </a:lnTo>
                  <a:lnTo>
                    <a:pt x="591438" y="0"/>
                  </a:lnTo>
                </a:path>
              </a:pathLst>
            </a:custGeom>
            <a:ln w="28575">
              <a:solidFill>
                <a:srgbClr val="00C88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3" name="手繪多邊形 70">
              <a:extLst>
                <a:ext uri="{FF2B5EF4-FFF2-40B4-BE49-F238E27FC236}">
                  <a16:creationId xmlns:a16="http://schemas.microsoft.com/office/drawing/2014/main" id="{76F7B136-2E43-47E0-9C36-D6DCFCA2BB5D}"/>
                </a:ext>
              </a:extLst>
            </p:cNvPr>
            <p:cNvSpPr/>
            <p:nvPr/>
          </p:nvSpPr>
          <p:spPr>
            <a:xfrm rot="5400000">
              <a:off x="2950640" y="4125868"/>
              <a:ext cx="3021564" cy="1725675"/>
            </a:xfrm>
            <a:custGeom>
              <a:avLst/>
              <a:gdLst/>
              <a:ahLst/>
              <a:cxnLst/>
              <a:rect l="0" t="0" r="0" b="0"/>
              <a:pathLst>
                <a:path w="2443101" h="1395303">
                  <a:moveTo>
                    <a:pt x="2443100" y="0"/>
                  </a:moveTo>
                  <a:lnTo>
                    <a:pt x="2407811" y="99654"/>
                  </a:lnTo>
                  <a:lnTo>
                    <a:pt x="2367354" y="197325"/>
                  </a:lnTo>
                  <a:lnTo>
                    <a:pt x="2321842" y="292744"/>
                  </a:lnTo>
                  <a:lnTo>
                    <a:pt x="2271398" y="385652"/>
                  </a:lnTo>
                  <a:lnTo>
                    <a:pt x="2216160" y="475791"/>
                  </a:lnTo>
                  <a:lnTo>
                    <a:pt x="2156280" y="562916"/>
                  </a:lnTo>
                  <a:lnTo>
                    <a:pt x="2091924" y="646788"/>
                  </a:lnTo>
                  <a:lnTo>
                    <a:pt x="2023264" y="727177"/>
                  </a:lnTo>
                  <a:lnTo>
                    <a:pt x="1950494" y="803863"/>
                  </a:lnTo>
                  <a:lnTo>
                    <a:pt x="1873808" y="876634"/>
                  </a:lnTo>
                  <a:lnTo>
                    <a:pt x="1793420" y="945293"/>
                  </a:lnTo>
                  <a:lnTo>
                    <a:pt x="1709547" y="1009650"/>
                  </a:lnTo>
                  <a:lnTo>
                    <a:pt x="1622422" y="1069529"/>
                  </a:lnTo>
                  <a:lnTo>
                    <a:pt x="1532283" y="1124767"/>
                  </a:lnTo>
                  <a:lnTo>
                    <a:pt x="1439376" y="1175212"/>
                  </a:lnTo>
                  <a:lnTo>
                    <a:pt x="1343956" y="1220724"/>
                  </a:lnTo>
                  <a:lnTo>
                    <a:pt x="1246285" y="1261181"/>
                  </a:lnTo>
                  <a:lnTo>
                    <a:pt x="1146630" y="1296470"/>
                  </a:lnTo>
                  <a:lnTo>
                    <a:pt x="1045266" y="1326496"/>
                  </a:lnTo>
                  <a:lnTo>
                    <a:pt x="942469" y="1351175"/>
                  </a:lnTo>
                  <a:lnTo>
                    <a:pt x="838520" y="1370441"/>
                  </a:lnTo>
                  <a:lnTo>
                    <a:pt x="733707" y="1384240"/>
                  </a:lnTo>
                  <a:lnTo>
                    <a:pt x="628315" y="1392535"/>
                  </a:lnTo>
                  <a:lnTo>
                    <a:pt x="522633" y="1395302"/>
                  </a:lnTo>
                  <a:lnTo>
                    <a:pt x="416951" y="1392535"/>
                  </a:lnTo>
                  <a:lnTo>
                    <a:pt x="311558" y="1384240"/>
                  </a:lnTo>
                  <a:lnTo>
                    <a:pt x="206744" y="1370441"/>
                  </a:lnTo>
                  <a:lnTo>
                    <a:pt x="102796" y="1351175"/>
                  </a:lnTo>
                  <a:lnTo>
                    <a:pt x="0" y="1326496"/>
                  </a:lnTo>
                </a:path>
              </a:pathLst>
            </a:custGeom>
            <a:ln w="28575">
              <a:solidFill>
                <a:srgbClr val="8D5AA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983AA7A0-F38A-4B86-AA72-D62E63FAEC75}"/>
                </a:ext>
              </a:extLst>
            </p:cNvPr>
            <p:cNvSpPr txBox="1"/>
            <p:nvPr/>
          </p:nvSpPr>
          <p:spPr>
            <a:xfrm>
              <a:off x="5538223" y="1918573"/>
              <a:ext cx="1128451" cy="36933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271113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881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生 活 情 境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E096E8B7-AEAA-4FAB-A9C5-7A4777FA7827}"/>
                </a:ext>
              </a:extLst>
            </p:cNvPr>
            <p:cNvSpPr txBox="1"/>
            <p:nvPr/>
          </p:nvSpPr>
          <p:spPr>
            <a:xfrm rot="3662713">
              <a:off x="3723912" y="4864354"/>
              <a:ext cx="1212298" cy="461665"/>
            </a:xfrm>
            <a:prstGeom prst="rect">
              <a:avLst/>
            </a:prstGeom>
            <a:noFill/>
          </p:spPr>
          <p:txBody>
            <a:bodyPr vert="eaVert"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D5AAA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生活情境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AFF87487-6D23-40CC-BF03-F1C9660659DD}"/>
                </a:ext>
              </a:extLst>
            </p:cNvPr>
            <p:cNvSpPr txBox="1"/>
            <p:nvPr/>
          </p:nvSpPr>
          <p:spPr>
            <a:xfrm rot="7153242">
              <a:off x="7345458" y="4912309"/>
              <a:ext cx="1212298" cy="461665"/>
            </a:xfrm>
            <a:prstGeom prst="rect">
              <a:avLst/>
            </a:prstGeom>
            <a:noFill/>
          </p:spPr>
          <p:txBody>
            <a:bodyPr vert="eaVert"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9E12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生活情境</a:t>
              </a:r>
            </a:p>
          </p:txBody>
        </p:sp>
        <p:sp>
          <p:nvSpPr>
            <p:cNvPr id="27" name="Freeform 268 351">
              <a:extLst>
                <a:ext uri="{FF2B5EF4-FFF2-40B4-BE49-F238E27FC236}">
                  <a16:creationId xmlns:a16="http://schemas.microsoft.com/office/drawing/2014/main" id="{1FD5FEEE-9035-4702-AC0C-FD4DFB5AE315}"/>
                </a:ext>
              </a:extLst>
            </p:cNvPr>
            <p:cNvSpPr/>
            <p:nvPr/>
          </p:nvSpPr>
          <p:spPr>
            <a:xfrm>
              <a:off x="7893725" y="3139106"/>
              <a:ext cx="274948" cy="1382480"/>
            </a:xfrm>
            <a:custGeom>
              <a:avLst/>
              <a:gdLst/>
              <a:ahLst/>
              <a:cxnLst/>
              <a:rect l="0" t="0" r="0" b="0"/>
              <a:pathLst>
                <a:path w="274948" h="1382480">
                  <a:moveTo>
                    <a:pt x="0" y="0"/>
                  </a:moveTo>
                  <a:lnTo>
                    <a:pt x="17638" y="31173"/>
                  </a:lnTo>
                  <a:lnTo>
                    <a:pt x="34728" y="62650"/>
                  </a:lnTo>
                  <a:lnTo>
                    <a:pt x="51267" y="94421"/>
                  </a:lnTo>
                  <a:lnTo>
                    <a:pt x="67249" y="126475"/>
                  </a:lnTo>
                  <a:lnTo>
                    <a:pt x="82669" y="158803"/>
                  </a:lnTo>
                  <a:lnTo>
                    <a:pt x="97522" y="191397"/>
                  </a:lnTo>
                  <a:lnTo>
                    <a:pt x="111805" y="224244"/>
                  </a:lnTo>
                  <a:lnTo>
                    <a:pt x="125511" y="257335"/>
                  </a:lnTo>
                  <a:lnTo>
                    <a:pt x="138638" y="290660"/>
                  </a:lnTo>
                  <a:lnTo>
                    <a:pt x="151182" y="324210"/>
                  </a:lnTo>
                  <a:lnTo>
                    <a:pt x="163139" y="357973"/>
                  </a:lnTo>
                  <a:lnTo>
                    <a:pt x="174504" y="391940"/>
                  </a:lnTo>
                  <a:lnTo>
                    <a:pt x="185274" y="426099"/>
                  </a:lnTo>
                  <a:lnTo>
                    <a:pt x="195447" y="460442"/>
                  </a:lnTo>
                  <a:lnTo>
                    <a:pt x="205019" y="494958"/>
                  </a:lnTo>
                  <a:lnTo>
                    <a:pt x="213987" y="529633"/>
                  </a:lnTo>
                  <a:lnTo>
                    <a:pt x="222348" y="564462"/>
                  </a:lnTo>
                  <a:lnTo>
                    <a:pt x="230101" y="599431"/>
                  </a:lnTo>
                  <a:lnTo>
                    <a:pt x="237242" y="634529"/>
                  </a:lnTo>
                  <a:lnTo>
                    <a:pt x="243769" y="669747"/>
                  </a:lnTo>
                  <a:lnTo>
                    <a:pt x="249681" y="705074"/>
                  </a:lnTo>
                  <a:lnTo>
                    <a:pt x="254975" y="740498"/>
                  </a:lnTo>
                  <a:lnTo>
                    <a:pt x="259650" y="776009"/>
                  </a:lnTo>
                  <a:lnTo>
                    <a:pt x="263705" y="811596"/>
                  </a:lnTo>
                  <a:lnTo>
                    <a:pt x="267138" y="847250"/>
                  </a:lnTo>
                  <a:lnTo>
                    <a:pt x="269948" y="882957"/>
                  </a:lnTo>
                  <a:lnTo>
                    <a:pt x="272134" y="918707"/>
                  </a:lnTo>
                  <a:lnTo>
                    <a:pt x="273697" y="954491"/>
                  </a:lnTo>
                  <a:lnTo>
                    <a:pt x="274634" y="990296"/>
                  </a:lnTo>
                  <a:lnTo>
                    <a:pt x="274947" y="1026113"/>
                  </a:lnTo>
                  <a:lnTo>
                    <a:pt x="274634" y="1061929"/>
                  </a:lnTo>
                  <a:lnTo>
                    <a:pt x="273697" y="1097734"/>
                  </a:lnTo>
                  <a:lnTo>
                    <a:pt x="272135" y="1133518"/>
                  </a:lnTo>
                  <a:lnTo>
                    <a:pt x="269948" y="1169268"/>
                  </a:lnTo>
                  <a:lnTo>
                    <a:pt x="267138" y="1204976"/>
                  </a:lnTo>
                  <a:lnTo>
                    <a:pt x="263705" y="1240629"/>
                  </a:lnTo>
                  <a:lnTo>
                    <a:pt x="259650" y="1276217"/>
                  </a:lnTo>
                  <a:lnTo>
                    <a:pt x="254975" y="1311726"/>
                  </a:lnTo>
                  <a:lnTo>
                    <a:pt x="249681" y="1347152"/>
                  </a:lnTo>
                  <a:lnTo>
                    <a:pt x="243769" y="1382479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8" name="Freeform 268 395">
              <a:extLst>
                <a:ext uri="{FF2B5EF4-FFF2-40B4-BE49-F238E27FC236}">
                  <a16:creationId xmlns:a16="http://schemas.microsoft.com/office/drawing/2014/main" id="{0ADCBBEB-F281-4263-8421-521CE21518DC}"/>
                </a:ext>
              </a:extLst>
            </p:cNvPr>
            <p:cNvSpPr/>
            <p:nvPr/>
          </p:nvSpPr>
          <p:spPr>
            <a:xfrm>
              <a:off x="7435592" y="4521585"/>
              <a:ext cx="701904" cy="1215734"/>
            </a:xfrm>
            <a:custGeom>
              <a:avLst/>
              <a:gdLst/>
              <a:ahLst/>
              <a:cxnLst/>
              <a:rect l="0" t="0" r="0" b="0"/>
              <a:pathLst>
                <a:path w="701904" h="1215734">
                  <a:moveTo>
                    <a:pt x="701903" y="0"/>
                  </a:moveTo>
                  <a:lnTo>
                    <a:pt x="695376" y="35218"/>
                  </a:lnTo>
                  <a:lnTo>
                    <a:pt x="688235" y="70316"/>
                  </a:lnTo>
                  <a:lnTo>
                    <a:pt x="680483" y="105284"/>
                  </a:lnTo>
                  <a:lnTo>
                    <a:pt x="672121" y="140113"/>
                  </a:lnTo>
                  <a:lnTo>
                    <a:pt x="663153" y="174789"/>
                  </a:lnTo>
                  <a:lnTo>
                    <a:pt x="653581" y="209304"/>
                  </a:lnTo>
                  <a:lnTo>
                    <a:pt x="643409" y="243647"/>
                  </a:lnTo>
                  <a:lnTo>
                    <a:pt x="632638" y="277807"/>
                  </a:lnTo>
                  <a:lnTo>
                    <a:pt x="621273" y="311773"/>
                  </a:lnTo>
                  <a:lnTo>
                    <a:pt x="609317" y="345537"/>
                  </a:lnTo>
                  <a:lnTo>
                    <a:pt x="596773" y="379087"/>
                  </a:lnTo>
                  <a:lnTo>
                    <a:pt x="583646" y="412412"/>
                  </a:lnTo>
                  <a:lnTo>
                    <a:pt x="569939" y="445503"/>
                  </a:lnTo>
                  <a:lnTo>
                    <a:pt x="555657" y="478350"/>
                  </a:lnTo>
                  <a:lnTo>
                    <a:pt x="540803" y="510943"/>
                  </a:lnTo>
                  <a:lnTo>
                    <a:pt x="525384" y="543272"/>
                  </a:lnTo>
                  <a:lnTo>
                    <a:pt x="509402" y="575325"/>
                  </a:lnTo>
                  <a:lnTo>
                    <a:pt x="492863" y="607096"/>
                  </a:lnTo>
                  <a:lnTo>
                    <a:pt x="475772" y="638574"/>
                  </a:lnTo>
                  <a:lnTo>
                    <a:pt x="458136" y="669748"/>
                  </a:lnTo>
                  <a:lnTo>
                    <a:pt x="439956" y="700609"/>
                  </a:lnTo>
                  <a:lnTo>
                    <a:pt x="421241" y="731150"/>
                  </a:lnTo>
                  <a:lnTo>
                    <a:pt x="401997" y="761357"/>
                  </a:lnTo>
                  <a:lnTo>
                    <a:pt x="382228" y="791225"/>
                  </a:lnTo>
                  <a:lnTo>
                    <a:pt x="361940" y="820744"/>
                  </a:lnTo>
                  <a:lnTo>
                    <a:pt x="341141" y="849903"/>
                  </a:lnTo>
                  <a:lnTo>
                    <a:pt x="319836" y="878695"/>
                  </a:lnTo>
                  <a:lnTo>
                    <a:pt x="298032" y="907111"/>
                  </a:lnTo>
                  <a:lnTo>
                    <a:pt x="275734" y="935143"/>
                  </a:lnTo>
                  <a:lnTo>
                    <a:pt x="252951" y="962781"/>
                  </a:lnTo>
                  <a:lnTo>
                    <a:pt x="229690" y="990016"/>
                  </a:lnTo>
                  <a:lnTo>
                    <a:pt x="205956" y="1016843"/>
                  </a:lnTo>
                  <a:lnTo>
                    <a:pt x="181758" y="1043250"/>
                  </a:lnTo>
                  <a:lnTo>
                    <a:pt x="157103" y="1069231"/>
                  </a:lnTo>
                  <a:lnTo>
                    <a:pt x="131998" y="1094778"/>
                  </a:lnTo>
                  <a:lnTo>
                    <a:pt x="106451" y="1119883"/>
                  </a:lnTo>
                  <a:lnTo>
                    <a:pt x="80469" y="1144539"/>
                  </a:lnTo>
                  <a:lnTo>
                    <a:pt x="54063" y="1168737"/>
                  </a:lnTo>
                  <a:lnTo>
                    <a:pt x="27237" y="1192471"/>
                  </a:lnTo>
                  <a:lnTo>
                    <a:pt x="0" y="1215733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9" name="Freeform 268 307">
              <a:extLst>
                <a:ext uri="{FF2B5EF4-FFF2-40B4-BE49-F238E27FC236}">
                  <a16:creationId xmlns:a16="http://schemas.microsoft.com/office/drawing/2014/main" id="{3507C2A2-6AF0-4EB9-9BB9-C0C01A3F483D}"/>
                </a:ext>
              </a:extLst>
            </p:cNvPr>
            <p:cNvSpPr/>
            <p:nvPr/>
          </p:nvSpPr>
          <p:spPr>
            <a:xfrm>
              <a:off x="6818346" y="2236755"/>
              <a:ext cx="1075380" cy="902351"/>
            </a:xfrm>
            <a:custGeom>
              <a:avLst/>
              <a:gdLst/>
              <a:ahLst/>
              <a:cxnLst/>
              <a:rect l="0" t="0" r="0" b="0"/>
              <a:pathLst>
                <a:path w="1075380" h="902351">
                  <a:moveTo>
                    <a:pt x="0" y="0"/>
                  </a:moveTo>
                  <a:lnTo>
                    <a:pt x="33550" y="12544"/>
                  </a:lnTo>
                  <a:lnTo>
                    <a:pt x="66876" y="25671"/>
                  </a:lnTo>
                  <a:lnTo>
                    <a:pt x="99967" y="39378"/>
                  </a:lnTo>
                  <a:lnTo>
                    <a:pt x="132813" y="53660"/>
                  </a:lnTo>
                  <a:lnTo>
                    <a:pt x="165407" y="68514"/>
                  </a:lnTo>
                  <a:lnTo>
                    <a:pt x="197734" y="83933"/>
                  </a:lnTo>
                  <a:lnTo>
                    <a:pt x="229790" y="99915"/>
                  </a:lnTo>
                  <a:lnTo>
                    <a:pt x="261560" y="116454"/>
                  </a:lnTo>
                  <a:lnTo>
                    <a:pt x="293037" y="133544"/>
                  </a:lnTo>
                  <a:lnTo>
                    <a:pt x="324211" y="151182"/>
                  </a:lnTo>
                  <a:lnTo>
                    <a:pt x="355073" y="169361"/>
                  </a:lnTo>
                  <a:lnTo>
                    <a:pt x="385613" y="188076"/>
                  </a:lnTo>
                  <a:lnTo>
                    <a:pt x="415821" y="207320"/>
                  </a:lnTo>
                  <a:lnTo>
                    <a:pt x="445688" y="227089"/>
                  </a:lnTo>
                  <a:lnTo>
                    <a:pt x="475207" y="247377"/>
                  </a:lnTo>
                  <a:lnTo>
                    <a:pt x="504367" y="268176"/>
                  </a:lnTo>
                  <a:lnTo>
                    <a:pt x="533159" y="289481"/>
                  </a:lnTo>
                  <a:lnTo>
                    <a:pt x="561575" y="311286"/>
                  </a:lnTo>
                  <a:lnTo>
                    <a:pt x="589606" y="333583"/>
                  </a:lnTo>
                  <a:lnTo>
                    <a:pt x="617245" y="356366"/>
                  </a:lnTo>
                  <a:lnTo>
                    <a:pt x="644481" y="379628"/>
                  </a:lnTo>
                  <a:lnTo>
                    <a:pt x="671306" y="403361"/>
                  </a:lnTo>
                  <a:lnTo>
                    <a:pt x="697713" y="427559"/>
                  </a:lnTo>
                  <a:lnTo>
                    <a:pt x="723695" y="452214"/>
                  </a:lnTo>
                  <a:lnTo>
                    <a:pt x="749242" y="477319"/>
                  </a:lnTo>
                  <a:lnTo>
                    <a:pt x="774347" y="502867"/>
                  </a:lnTo>
                  <a:lnTo>
                    <a:pt x="799003" y="528848"/>
                  </a:lnTo>
                  <a:lnTo>
                    <a:pt x="823199" y="555254"/>
                  </a:lnTo>
                  <a:lnTo>
                    <a:pt x="846933" y="582081"/>
                  </a:lnTo>
                  <a:lnTo>
                    <a:pt x="870196" y="609317"/>
                  </a:lnTo>
                  <a:lnTo>
                    <a:pt x="892978" y="636954"/>
                  </a:lnTo>
                  <a:lnTo>
                    <a:pt x="915275" y="664986"/>
                  </a:lnTo>
                  <a:lnTo>
                    <a:pt x="937080" y="693402"/>
                  </a:lnTo>
                  <a:lnTo>
                    <a:pt x="958385" y="722194"/>
                  </a:lnTo>
                  <a:lnTo>
                    <a:pt x="979184" y="751353"/>
                  </a:lnTo>
                  <a:lnTo>
                    <a:pt x="999472" y="780872"/>
                  </a:lnTo>
                  <a:lnTo>
                    <a:pt x="1019241" y="810740"/>
                  </a:lnTo>
                  <a:lnTo>
                    <a:pt x="1038485" y="840947"/>
                  </a:lnTo>
                  <a:lnTo>
                    <a:pt x="1057200" y="871487"/>
                  </a:lnTo>
                  <a:lnTo>
                    <a:pt x="1075379" y="90235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0" name="Freeform 268 439">
              <a:extLst>
                <a:ext uri="{FF2B5EF4-FFF2-40B4-BE49-F238E27FC236}">
                  <a16:creationId xmlns:a16="http://schemas.microsoft.com/office/drawing/2014/main" id="{30B0F149-C51E-4A21-9C81-1E35478A5E74}"/>
                </a:ext>
              </a:extLst>
            </p:cNvPr>
            <p:cNvSpPr/>
            <p:nvPr/>
          </p:nvSpPr>
          <p:spPr>
            <a:xfrm>
              <a:off x="6116447" y="5737317"/>
              <a:ext cx="1319146" cy="480131"/>
            </a:xfrm>
            <a:custGeom>
              <a:avLst/>
              <a:gdLst/>
              <a:ahLst/>
              <a:cxnLst/>
              <a:rect l="0" t="0" r="0" b="0"/>
              <a:pathLst>
                <a:path w="1319146" h="480131">
                  <a:moveTo>
                    <a:pt x="1319145" y="0"/>
                  </a:moveTo>
                  <a:lnTo>
                    <a:pt x="1291508" y="22781"/>
                  </a:lnTo>
                  <a:lnTo>
                    <a:pt x="1263477" y="45079"/>
                  </a:lnTo>
                  <a:lnTo>
                    <a:pt x="1235061" y="66883"/>
                  </a:lnTo>
                  <a:lnTo>
                    <a:pt x="1206267" y="88190"/>
                  </a:lnTo>
                  <a:lnTo>
                    <a:pt x="1177109" y="108987"/>
                  </a:lnTo>
                  <a:lnTo>
                    <a:pt x="1147591" y="129274"/>
                  </a:lnTo>
                  <a:lnTo>
                    <a:pt x="1117722" y="149045"/>
                  </a:lnTo>
                  <a:lnTo>
                    <a:pt x="1087514" y="168290"/>
                  </a:lnTo>
                  <a:lnTo>
                    <a:pt x="1056974" y="187004"/>
                  </a:lnTo>
                  <a:lnTo>
                    <a:pt x="1026113" y="205183"/>
                  </a:lnTo>
                  <a:lnTo>
                    <a:pt x="994939" y="222820"/>
                  </a:lnTo>
                  <a:lnTo>
                    <a:pt x="963462" y="239911"/>
                  </a:lnTo>
                  <a:lnTo>
                    <a:pt x="931691" y="256450"/>
                  </a:lnTo>
                  <a:lnTo>
                    <a:pt x="899636" y="272432"/>
                  </a:lnTo>
                  <a:lnTo>
                    <a:pt x="867308" y="287852"/>
                  </a:lnTo>
                  <a:lnTo>
                    <a:pt x="834716" y="302705"/>
                  </a:lnTo>
                  <a:lnTo>
                    <a:pt x="801869" y="316987"/>
                  </a:lnTo>
                  <a:lnTo>
                    <a:pt x="768778" y="330694"/>
                  </a:lnTo>
                  <a:lnTo>
                    <a:pt x="735452" y="343821"/>
                  </a:lnTo>
                  <a:lnTo>
                    <a:pt x="701902" y="356366"/>
                  </a:lnTo>
                  <a:lnTo>
                    <a:pt x="668140" y="368322"/>
                  </a:lnTo>
                  <a:lnTo>
                    <a:pt x="634172" y="379687"/>
                  </a:lnTo>
                  <a:lnTo>
                    <a:pt x="600013" y="390457"/>
                  </a:lnTo>
                  <a:lnTo>
                    <a:pt x="565670" y="400630"/>
                  </a:lnTo>
                  <a:lnTo>
                    <a:pt x="531155" y="410202"/>
                  </a:lnTo>
                  <a:lnTo>
                    <a:pt x="496478" y="419170"/>
                  </a:lnTo>
                  <a:lnTo>
                    <a:pt x="461650" y="427531"/>
                  </a:lnTo>
                  <a:lnTo>
                    <a:pt x="426682" y="435283"/>
                  </a:lnTo>
                  <a:lnTo>
                    <a:pt x="391582" y="442425"/>
                  </a:lnTo>
                  <a:lnTo>
                    <a:pt x="356365" y="448952"/>
                  </a:lnTo>
                  <a:lnTo>
                    <a:pt x="321040" y="454864"/>
                  </a:lnTo>
                  <a:lnTo>
                    <a:pt x="285613" y="460158"/>
                  </a:lnTo>
                  <a:lnTo>
                    <a:pt x="250102" y="464833"/>
                  </a:lnTo>
                  <a:lnTo>
                    <a:pt x="214515" y="468887"/>
                  </a:lnTo>
                  <a:lnTo>
                    <a:pt x="178863" y="472321"/>
                  </a:lnTo>
                  <a:lnTo>
                    <a:pt x="143156" y="475131"/>
                  </a:lnTo>
                  <a:lnTo>
                    <a:pt x="107404" y="477317"/>
                  </a:lnTo>
                  <a:lnTo>
                    <a:pt x="71622" y="478880"/>
                  </a:lnTo>
                  <a:lnTo>
                    <a:pt x="35816" y="479818"/>
                  </a:lnTo>
                  <a:lnTo>
                    <a:pt x="0" y="48013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1" name="Freeform 268 483">
              <a:extLst>
                <a:ext uri="{FF2B5EF4-FFF2-40B4-BE49-F238E27FC236}">
                  <a16:creationId xmlns:a16="http://schemas.microsoft.com/office/drawing/2014/main" id="{C9E807F6-5B2A-40FB-B1E3-9FB6231E262E}"/>
                </a:ext>
              </a:extLst>
            </p:cNvPr>
            <p:cNvSpPr/>
            <p:nvPr/>
          </p:nvSpPr>
          <p:spPr>
            <a:xfrm>
              <a:off x="4797297" y="5737317"/>
              <a:ext cx="1319148" cy="480131"/>
            </a:xfrm>
            <a:custGeom>
              <a:avLst/>
              <a:gdLst/>
              <a:ahLst/>
              <a:cxnLst/>
              <a:rect l="0" t="0" r="0" b="0"/>
              <a:pathLst>
                <a:path w="1319148" h="480131">
                  <a:moveTo>
                    <a:pt x="1319147" y="480130"/>
                  </a:moveTo>
                  <a:lnTo>
                    <a:pt x="1283331" y="479818"/>
                  </a:lnTo>
                  <a:lnTo>
                    <a:pt x="1247526" y="478880"/>
                  </a:lnTo>
                  <a:lnTo>
                    <a:pt x="1211742" y="477317"/>
                  </a:lnTo>
                  <a:lnTo>
                    <a:pt x="1175991" y="475131"/>
                  </a:lnTo>
                  <a:lnTo>
                    <a:pt x="1140284" y="472321"/>
                  </a:lnTo>
                  <a:lnTo>
                    <a:pt x="1104631" y="468887"/>
                  </a:lnTo>
                  <a:lnTo>
                    <a:pt x="1069044" y="464833"/>
                  </a:lnTo>
                  <a:lnTo>
                    <a:pt x="1033533" y="460158"/>
                  </a:lnTo>
                  <a:lnTo>
                    <a:pt x="998108" y="454864"/>
                  </a:lnTo>
                  <a:lnTo>
                    <a:pt x="962782" y="448952"/>
                  </a:lnTo>
                  <a:lnTo>
                    <a:pt x="927564" y="442425"/>
                  </a:lnTo>
                  <a:lnTo>
                    <a:pt x="892465" y="435284"/>
                  </a:lnTo>
                  <a:lnTo>
                    <a:pt x="857497" y="427532"/>
                  </a:lnTo>
                  <a:lnTo>
                    <a:pt x="822669" y="419170"/>
                  </a:lnTo>
                  <a:lnTo>
                    <a:pt x="787992" y="410202"/>
                  </a:lnTo>
                  <a:lnTo>
                    <a:pt x="753477" y="400630"/>
                  </a:lnTo>
                  <a:lnTo>
                    <a:pt x="719134" y="390457"/>
                  </a:lnTo>
                  <a:lnTo>
                    <a:pt x="684974" y="379687"/>
                  </a:lnTo>
                  <a:lnTo>
                    <a:pt x="651007" y="368322"/>
                  </a:lnTo>
                  <a:lnTo>
                    <a:pt x="617244" y="356366"/>
                  </a:lnTo>
                  <a:lnTo>
                    <a:pt x="583695" y="343821"/>
                  </a:lnTo>
                  <a:lnTo>
                    <a:pt x="550369" y="330694"/>
                  </a:lnTo>
                  <a:lnTo>
                    <a:pt x="517278" y="316987"/>
                  </a:lnTo>
                  <a:lnTo>
                    <a:pt x="484431" y="302705"/>
                  </a:lnTo>
                  <a:lnTo>
                    <a:pt x="451839" y="287852"/>
                  </a:lnTo>
                  <a:lnTo>
                    <a:pt x="419510" y="272432"/>
                  </a:lnTo>
                  <a:lnTo>
                    <a:pt x="387455" y="256451"/>
                  </a:lnTo>
                  <a:lnTo>
                    <a:pt x="355685" y="239912"/>
                  </a:lnTo>
                  <a:lnTo>
                    <a:pt x="324208" y="222822"/>
                  </a:lnTo>
                  <a:lnTo>
                    <a:pt x="293034" y="205184"/>
                  </a:lnTo>
                  <a:lnTo>
                    <a:pt x="262172" y="187005"/>
                  </a:lnTo>
                  <a:lnTo>
                    <a:pt x="231632" y="168290"/>
                  </a:lnTo>
                  <a:lnTo>
                    <a:pt x="201424" y="149045"/>
                  </a:lnTo>
                  <a:lnTo>
                    <a:pt x="171556" y="129276"/>
                  </a:lnTo>
                  <a:lnTo>
                    <a:pt x="142037" y="108989"/>
                  </a:lnTo>
                  <a:lnTo>
                    <a:pt x="112878" y="88190"/>
                  </a:lnTo>
                  <a:lnTo>
                    <a:pt x="84086" y="66884"/>
                  </a:lnTo>
                  <a:lnTo>
                    <a:pt x="55669" y="45081"/>
                  </a:lnTo>
                  <a:lnTo>
                    <a:pt x="27638" y="22783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2" name="Freeform 268 528">
              <a:extLst>
                <a:ext uri="{FF2B5EF4-FFF2-40B4-BE49-F238E27FC236}">
                  <a16:creationId xmlns:a16="http://schemas.microsoft.com/office/drawing/2014/main" id="{F85B10C5-EA29-41EC-A4D2-97AD48574809}"/>
                </a:ext>
              </a:extLst>
            </p:cNvPr>
            <p:cNvSpPr/>
            <p:nvPr/>
          </p:nvSpPr>
          <p:spPr>
            <a:xfrm>
              <a:off x="4095395" y="4521586"/>
              <a:ext cx="701904" cy="1215733"/>
            </a:xfrm>
            <a:custGeom>
              <a:avLst/>
              <a:gdLst/>
              <a:ahLst/>
              <a:cxnLst/>
              <a:rect l="0" t="0" r="0" b="0"/>
              <a:pathLst>
                <a:path w="701904" h="1215733">
                  <a:moveTo>
                    <a:pt x="701903" y="1215732"/>
                  </a:moveTo>
                  <a:lnTo>
                    <a:pt x="674667" y="1192470"/>
                  </a:lnTo>
                  <a:lnTo>
                    <a:pt x="647842" y="1168736"/>
                  </a:lnTo>
                  <a:lnTo>
                    <a:pt x="621434" y="1144539"/>
                  </a:lnTo>
                  <a:lnTo>
                    <a:pt x="595453" y="1119883"/>
                  </a:lnTo>
                  <a:lnTo>
                    <a:pt x="569906" y="1094779"/>
                  </a:lnTo>
                  <a:lnTo>
                    <a:pt x="544801" y="1069232"/>
                  </a:lnTo>
                  <a:lnTo>
                    <a:pt x="520146" y="1043251"/>
                  </a:lnTo>
                  <a:lnTo>
                    <a:pt x="495948" y="1016843"/>
                  </a:lnTo>
                  <a:lnTo>
                    <a:pt x="472214" y="990018"/>
                  </a:lnTo>
                  <a:lnTo>
                    <a:pt x="448953" y="962781"/>
                  </a:lnTo>
                  <a:lnTo>
                    <a:pt x="426169" y="935144"/>
                  </a:lnTo>
                  <a:lnTo>
                    <a:pt x="403873" y="907113"/>
                  </a:lnTo>
                  <a:lnTo>
                    <a:pt x="382068" y="878697"/>
                  </a:lnTo>
                  <a:lnTo>
                    <a:pt x="360763" y="849904"/>
                  </a:lnTo>
                  <a:lnTo>
                    <a:pt x="339963" y="820744"/>
                  </a:lnTo>
                  <a:lnTo>
                    <a:pt x="319676" y="791226"/>
                  </a:lnTo>
                  <a:lnTo>
                    <a:pt x="299907" y="761358"/>
                  </a:lnTo>
                  <a:lnTo>
                    <a:pt x="280662" y="731150"/>
                  </a:lnTo>
                  <a:lnTo>
                    <a:pt x="261948" y="700610"/>
                  </a:lnTo>
                  <a:lnTo>
                    <a:pt x="243769" y="669749"/>
                  </a:lnTo>
                  <a:lnTo>
                    <a:pt x="226131" y="638575"/>
                  </a:lnTo>
                  <a:lnTo>
                    <a:pt x="209040" y="607098"/>
                  </a:lnTo>
                  <a:lnTo>
                    <a:pt x="192502" y="575327"/>
                  </a:lnTo>
                  <a:lnTo>
                    <a:pt x="176520" y="543272"/>
                  </a:lnTo>
                  <a:lnTo>
                    <a:pt x="161100" y="510944"/>
                  </a:lnTo>
                  <a:lnTo>
                    <a:pt x="146247" y="478351"/>
                  </a:lnTo>
                  <a:lnTo>
                    <a:pt x="131965" y="445504"/>
                  </a:lnTo>
                  <a:lnTo>
                    <a:pt x="118258" y="412413"/>
                  </a:lnTo>
                  <a:lnTo>
                    <a:pt x="105130" y="379088"/>
                  </a:lnTo>
                  <a:lnTo>
                    <a:pt x="92586" y="345538"/>
                  </a:lnTo>
                  <a:lnTo>
                    <a:pt x="80630" y="311775"/>
                  </a:lnTo>
                  <a:lnTo>
                    <a:pt x="69265" y="277808"/>
                  </a:lnTo>
                  <a:lnTo>
                    <a:pt x="58495" y="243648"/>
                  </a:lnTo>
                  <a:lnTo>
                    <a:pt x="48322" y="209306"/>
                  </a:lnTo>
                  <a:lnTo>
                    <a:pt x="38750" y="174791"/>
                  </a:lnTo>
                  <a:lnTo>
                    <a:pt x="29782" y="140114"/>
                  </a:lnTo>
                  <a:lnTo>
                    <a:pt x="21421" y="105286"/>
                  </a:lnTo>
                  <a:lnTo>
                    <a:pt x="13668" y="70317"/>
                  </a:lnTo>
                  <a:lnTo>
                    <a:pt x="6527" y="35218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3" name="Freeform 268 572">
              <a:extLst>
                <a:ext uri="{FF2B5EF4-FFF2-40B4-BE49-F238E27FC236}">
                  <a16:creationId xmlns:a16="http://schemas.microsoft.com/office/drawing/2014/main" id="{5460AA9C-FC4B-4DF2-8738-24674BD65E53}"/>
                </a:ext>
              </a:extLst>
            </p:cNvPr>
            <p:cNvSpPr/>
            <p:nvPr/>
          </p:nvSpPr>
          <p:spPr>
            <a:xfrm>
              <a:off x="4064216" y="3139107"/>
              <a:ext cx="274947" cy="1382480"/>
            </a:xfrm>
            <a:custGeom>
              <a:avLst/>
              <a:gdLst/>
              <a:ahLst/>
              <a:cxnLst/>
              <a:rect l="0" t="0" r="0" b="0"/>
              <a:pathLst>
                <a:path w="274947" h="1382480">
                  <a:moveTo>
                    <a:pt x="31178" y="1382479"/>
                  </a:moveTo>
                  <a:lnTo>
                    <a:pt x="25266" y="1347153"/>
                  </a:lnTo>
                  <a:lnTo>
                    <a:pt x="19972" y="1311729"/>
                  </a:lnTo>
                  <a:lnTo>
                    <a:pt x="15297" y="1276217"/>
                  </a:lnTo>
                  <a:lnTo>
                    <a:pt x="11242" y="1240630"/>
                  </a:lnTo>
                  <a:lnTo>
                    <a:pt x="7809" y="1204977"/>
                  </a:lnTo>
                  <a:lnTo>
                    <a:pt x="4999" y="1169270"/>
                  </a:lnTo>
                  <a:lnTo>
                    <a:pt x="2812" y="1133519"/>
                  </a:lnTo>
                  <a:lnTo>
                    <a:pt x="1250" y="1097735"/>
                  </a:lnTo>
                  <a:lnTo>
                    <a:pt x="313" y="1061930"/>
                  </a:lnTo>
                  <a:lnTo>
                    <a:pt x="0" y="1026114"/>
                  </a:lnTo>
                  <a:lnTo>
                    <a:pt x="313" y="990297"/>
                  </a:lnTo>
                  <a:lnTo>
                    <a:pt x="1250" y="954492"/>
                  </a:lnTo>
                  <a:lnTo>
                    <a:pt x="2812" y="918708"/>
                  </a:lnTo>
                  <a:lnTo>
                    <a:pt x="4999" y="882958"/>
                  </a:lnTo>
                  <a:lnTo>
                    <a:pt x="7809" y="847250"/>
                  </a:lnTo>
                  <a:lnTo>
                    <a:pt x="11242" y="811597"/>
                  </a:lnTo>
                  <a:lnTo>
                    <a:pt x="15297" y="776010"/>
                  </a:lnTo>
                  <a:lnTo>
                    <a:pt x="19972" y="740499"/>
                  </a:lnTo>
                  <a:lnTo>
                    <a:pt x="25266" y="705074"/>
                  </a:lnTo>
                  <a:lnTo>
                    <a:pt x="31178" y="669748"/>
                  </a:lnTo>
                  <a:lnTo>
                    <a:pt x="37705" y="634530"/>
                  </a:lnTo>
                  <a:lnTo>
                    <a:pt x="44846" y="599431"/>
                  </a:lnTo>
                  <a:lnTo>
                    <a:pt x="52598" y="564463"/>
                  </a:lnTo>
                  <a:lnTo>
                    <a:pt x="60960" y="529635"/>
                  </a:lnTo>
                  <a:lnTo>
                    <a:pt x="69928" y="494958"/>
                  </a:lnTo>
                  <a:lnTo>
                    <a:pt x="79500" y="460443"/>
                  </a:lnTo>
                  <a:lnTo>
                    <a:pt x="89673" y="426100"/>
                  </a:lnTo>
                  <a:lnTo>
                    <a:pt x="100443" y="391940"/>
                  </a:lnTo>
                  <a:lnTo>
                    <a:pt x="111808" y="357973"/>
                  </a:lnTo>
                  <a:lnTo>
                    <a:pt x="123764" y="324210"/>
                  </a:lnTo>
                  <a:lnTo>
                    <a:pt x="136308" y="290661"/>
                  </a:lnTo>
                  <a:lnTo>
                    <a:pt x="149435" y="257335"/>
                  </a:lnTo>
                  <a:lnTo>
                    <a:pt x="163142" y="224244"/>
                  </a:lnTo>
                  <a:lnTo>
                    <a:pt x="177424" y="191397"/>
                  </a:lnTo>
                  <a:lnTo>
                    <a:pt x="192278" y="158805"/>
                  </a:lnTo>
                  <a:lnTo>
                    <a:pt x="207697" y="126476"/>
                  </a:lnTo>
                  <a:lnTo>
                    <a:pt x="223679" y="94422"/>
                  </a:lnTo>
                  <a:lnTo>
                    <a:pt x="240218" y="62650"/>
                  </a:lnTo>
                  <a:lnTo>
                    <a:pt x="257308" y="31175"/>
                  </a:lnTo>
                  <a:lnTo>
                    <a:pt x="274946" y="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4" name="Freeform 268 617">
              <a:extLst>
                <a:ext uri="{FF2B5EF4-FFF2-40B4-BE49-F238E27FC236}">
                  <a16:creationId xmlns:a16="http://schemas.microsoft.com/office/drawing/2014/main" id="{5E62910A-4043-4CE6-A1D9-81EB70EF3E3C}"/>
                </a:ext>
              </a:extLst>
            </p:cNvPr>
            <p:cNvSpPr/>
            <p:nvPr/>
          </p:nvSpPr>
          <p:spPr>
            <a:xfrm>
              <a:off x="4339162" y="2236757"/>
              <a:ext cx="1075379" cy="902351"/>
            </a:xfrm>
            <a:custGeom>
              <a:avLst/>
              <a:gdLst/>
              <a:ahLst/>
              <a:cxnLst/>
              <a:rect l="0" t="0" r="0" b="0"/>
              <a:pathLst>
                <a:path w="1075379" h="902351">
                  <a:moveTo>
                    <a:pt x="0" y="902350"/>
                  </a:moveTo>
                  <a:lnTo>
                    <a:pt x="18179" y="871488"/>
                  </a:lnTo>
                  <a:lnTo>
                    <a:pt x="36893" y="840948"/>
                  </a:lnTo>
                  <a:lnTo>
                    <a:pt x="56139" y="810739"/>
                  </a:lnTo>
                  <a:lnTo>
                    <a:pt x="75908" y="780872"/>
                  </a:lnTo>
                  <a:lnTo>
                    <a:pt x="96195" y="751354"/>
                  </a:lnTo>
                  <a:lnTo>
                    <a:pt x="116994" y="722194"/>
                  </a:lnTo>
                  <a:lnTo>
                    <a:pt x="138299" y="693402"/>
                  </a:lnTo>
                  <a:lnTo>
                    <a:pt x="160104" y="664986"/>
                  </a:lnTo>
                  <a:lnTo>
                    <a:pt x="182401" y="636954"/>
                  </a:lnTo>
                  <a:lnTo>
                    <a:pt x="205184" y="609317"/>
                  </a:lnTo>
                  <a:lnTo>
                    <a:pt x="228446" y="582081"/>
                  </a:lnTo>
                  <a:lnTo>
                    <a:pt x="252179" y="555255"/>
                  </a:lnTo>
                  <a:lnTo>
                    <a:pt x="276377" y="528847"/>
                  </a:lnTo>
                  <a:lnTo>
                    <a:pt x="301033" y="502866"/>
                  </a:lnTo>
                  <a:lnTo>
                    <a:pt x="326137" y="477319"/>
                  </a:lnTo>
                  <a:lnTo>
                    <a:pt x="351684" y="452214"/>
                  </a:lnTo>
                  <a:lnTo>
                    <a:pt x="377665" y="427559"/>
                  </a:lnTo>
                  <a:lnTo>
                    <a:pt x="404073" y="403360"/>
                  </a:lnTo>
                  <a:lnTo>
                    <a:pt x="430898" y="379628"/>
                  </a:lnTo>
                  <a:lnTo>
                    <a:pt x="458135" y="356366"/>
                  </a:lnTo>
                  <a:lnTo>
                    <a:pt x="485772" y="333583"/>
                  </a:lnTo>
                  <a:lnTo>
                    <a:pt x="513804" y="311285"/>
                  </a:lnTo>
                  <a:lnTo>
                    <a:pt x="542220" y="289481"/>
                  </a:lnTo>
                  <a:lnTo>
                    <a:pt x="571012" y="268176"/>
                  </a:lnTo>
                  <a:lnTo>
                    <a:pt x="600172" y="247376"/>
                  </a:lnTo>
                  <a:lnTo>
                    <a:pt x="629690" y="227089"/>
                  </a:lnTo>
                  <a:lnTo>
                    <a:pt x="659558" y="207320"/>
                  </a:lnTo>
                  <a:lnTo>
                    <a:pt x="689767" y="188075"/>
                  </a:lnTo>
                  <a:lnTo>
                    <a:pt x="720306" y="169361"/>
                  </a:lnTo>
                  <a:lnTo>
                    <a:pt x="751167" y="151182"/>
                  </a:lnTo>
                  <a:lnTo>
                    <a:pt x="782342" y="133544"/>
                  </a:lnTo>
                  <a:lnTo>
                    <a:pt x="813818" y="116454"/>
                  </a:lnTo>
                  <a:lnTo>
                    <a:pt x="845589" y="99914"/>
                  </a:lnTo>
                  <a:lnTo>
                    <a:pt x="877644" y="83933"/>
                  </a:lnTo>
                  <a:lnTo>
                    <a:pt x="909972" y="68513"/>
                  </a:lnTo>
                  <a:lnTo>
                    <a:pt x="942565" y="53660"/>
                  </a:lnTo>
                  <a:lnTo>
                    <a:pt x="975412" y="39378"/>
                  </a:lnTo>
                  <a:lnTo>
                    <a:pt x="1008503" y="25671"/>
                  </a:lnTo>
                  <a:lnTo>
                    <a:pt x="1041828" y="12544"/>
                  </a:lnTo>
                  <a:lnTo>
                    <a:pt x="1075378" y="0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5" name="手繪多邊形 81">
              <a:extLst>
                <a:ext uri="{FF2B5EF4-FFF2-40B4-BE49-F238E27FC236}">
                  <a16:creationId xmlns:a16="http://schemas.microsoft.com/office/drawing/2014/main" id="{103F49BB-4E81-43E3-A948-2A15D5038244}"/>
                </a:ext>
              </a:extLst>
            </p:cNvPr>
            <p:cNvSpPr/>
            <p:nvPr/>
          </p:nvSpPr>
          <p:spPr>
            <a:xfrm>
              <a:off x="5414541" y="2112992"/>
              <a:ext cx="1403807" cy="123766"/>
            </a:xfrm>
            <a:custGeom>
              <a:avLst/>
              <a:gdLst/>
              <a:ahLst/>
              <a:cxnLst/>
              <a:rect l="0" t="0" r="0" b="0"/>
              <a:pathLst>
                <a:path w="1403807" h="123766">
                  <a:moveTo>
                    <a:pt x="0" y="123765"/>
                  </a:moveTo>
                  <a:lnTo>
                    <a:pt x="33763" y="111808"/>
                  </a:lnTo>
                  <a:lnTo>
                    <a:pt x="67730" y="100443"/>
                  </a:lnTo>
                  <a:lnTo>
                    <a:pt x="101889" y="89673"/>
                  </a:lnTo>
                  <a:lnTo>
                    <a:pt x="136232" y="79500"/>
                  </a:lnTo>
                  <a:lnTo>
                    <a:pt x="170747" y="69928"/>
                  </a:lnTo>
                  <a:lnTo>
                    <a:pt x="205424" y="60960"/>
                  </a:lnTo>
                  <a:lnTo>
                    <a:pt x="240253" y="52599"/>
                  </a:lnTo>
                  <a:lnTo>
                    <a:pt x="275220" y="44847"/>
                  </a:lnTo>
                  <a:lnTo>
                    <a:pt x="310320" y="37705"/>
                  </a:lnTo>
                  <a:lnTo>
                    <a:pt x="345537" y="31178"/>
                  </a:lnTo>
                  <a:lnTo>
                    <a:pt x="380865" y="25266"/>
                  </a:lnTo>
                  <a:lnTo>
                    <a:pt x="416288" y="19972"/>
                  </a:lnTo>
                  <a:lnTo>
                    <a:pt x="451799" y="15297"/>
                  </a:lnTo>
                  <a:lnTo>
                    <a:pt x="487387" y="11242"/>
                  </a:lnTo>
                  <a:lnTo>
                    <a:pt x="523039" y="7809"/>
                  </a:lnTo>
                  <a:lnTo>
                    <a:pt x="558748" y="4999"/>
                  </a:lnTo>
                  <a:lnTo>
                    <a:pt x="594498" y="2812"/>
                  </a:lnTo>
                  <a:lnTo>
                    <a:pt x="630282" y="1250"/>
                  </a:lnTo>
                  <a:lnTo>
                    <a:pt x="666087" y="313"/>
                  </a:lnTo>
                  <a:lnTo>
                    <a:pt x="701903" y="0"/>
                  </a:lnTo>
                  <a:lnTo>
                    <a:pt x="737720" y="313"/>
                  </a:lnTo>
                  <a:lnTo>
                    <a:pt x="773525" y="1250"/>
                  </a:lnTo>
                  <a:lnTo>
                    <a:pt x="809309" y="2812"/>
                  </a:lnTo>
                  <a:lnTo>
                    <a:pt x="845059" y="4999"/>
                  </a:lnTo>
                  <a:lnTo>
                    <a:pt x="880766" y="7809"/>
                  </a:lnTo>
                  <a:lnTo>
                    <a:pt x="916419" y="11242"/>
                  </a:lnTo>
                  <a:lnTo>
                    <a:pt x="952007" y="15297"/>
                  </a:lnTo>
                  <a:lnTo>
                    <a:pt x="987517" y="19972"/>
                  </a:lnTo>
                  <a:lnTo>
                    <a:pt x="1022942" y="25266"/>
                  </a:lnTo>
                  <a:lnTo>
                    <a:pt x="1058269" y="31178"/>
                  </a:lnTo>
                  <a:lnTo>
                    <a:pt x="1093487" y="37705"/>
                  </a:lnTo>
                  <a:lnTo>
                    <a:pt x="1128586" y="44846"/>
                  </a:lnTo>
                  <a:lnTo>
                    <a:pt x="1163554" y="52598"/>
                  </a:lnTo>
                  <a:lnTo>
                    <a:pt x="1198382" y="60960"/>
                  </a:lnTo>
                  <a:lnTo>
                    <a:pt x="1233059" y="69927"/>
                  </a:lnTo>
                  <a:lnTo>
                    <a:pt x="1267574" y="79500"/>
                  </a:lnTo>
                  <a:lnTo>
                    <a:pt x="1301917" y="89673"/>
                  </a:lnTo>
                  <a:lnTo>
                    <a:pt x="1336077" y="100443"/>
                  </a:lnTo>
                  <a:lnTo>
                    <a:pt x="1370043" y="111808"/>
                  </a:lnTo>
                  <a:lnTo>
                    <a:pt x="1403806" y="123764"/>
                  </a:ln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7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1">
            <a:extLst>
              <a:ext uri="{FF2B5EF4-FFF2-40B4-BE49-F238E27FC236}">
                <a16:creationId xmlns:a16="http://schemas.microsoft.com/office/drawing/2014/main" id="{AC224AED-C0EC-47BA-94AE-5F3B5920E4E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6828" y="1587260"/>
          <a:ext cx="11232999" cy="43891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400296128"/>
                    </a:ext>
                  </a:extLst>
                </a:gridCol>
                <a:gridCol w="9360999">
                  <a:extLst>
                    <a:ext uri="{9D8B030D-6E8A-4147-A177-3AD203B41FA5}">
                      <a16:colId xmlns:a16="http://schemas.microsoft.com/office/drawing/2014/main" val="1023865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目標層次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</a:rPr>
                        <a:t>表現</a:t>
                      </a:r>
                      <a:r>
                        <a:rPr lang="zh-TW" sz="2400" kern="100" dirty="0">
                          <a:effectLst/>
                        </a:rPr>
                        <a:t>動詞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7124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感知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挑選、描述、發現、區分、辨別、識別、</a:t>
                      </a:r>
                      <a:r>
                        <a:rPr lang="en-US" sz="2400" kern="100" dirty="0">
                          <a:effectLst/>
                        </a:rPr>
                        <a:t> (</a:t>
                      </a:r>
                      <a:r>
                        <a:rPr lang="zh-TW" sz="2400" kern="100">
                          <a:effectLst/>
                        </a:rPr>
                        <a:t>隔離或使脫離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>
                          <a:effectLst/>
                        </a:rPr>
                        <a:t>、連結、 選擇、區分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856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準備狀態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著手、表現、解釋、行動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促使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、進行、反應、回應、示範、開始、自願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4046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應用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集合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收集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r>
                        <a:rPr lang="zh-TW" sz="2400" kern="100" dirty="0">
                          <a:effectLst/>
                        </a:rPr>
                        <a:t>、建立、校準、建造、拆卸、表現、解剖、固定、修 理、磨成、加熱、操作、測量、改正、混和、組織、素描、運作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9444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機械化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082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複雜性的外在反應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13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適應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改編或改建或適應、修改、改變、重整、重組、修訂、變更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5360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獨創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安排、結合、組成、建造或建構、設計、創作或發明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3242317"/>
                  </a:ext>
                </a:extLst>
              </a:tr>
            </a:tbl>
          </a:graphicData>
        </a:graphic>
      </p:graphicFrame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4FCCC7-14AB-4476-80EE-6522514A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10708_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台東共備工作坊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D960D4F-67B3-43D2-9071-3DE636C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B4C69-2788-407A-8F4F-E4425A910EF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 panose="020405020504050203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A089DCD-99B3-47BF-AB31-2BB46D11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5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常用動詞表</a:t>
            </a:r>
            <a:r>
              <a:rPr lang="en-US" altLang="zh-TW" sz="4800" b="1" dirty="0"/>
              <a:t>-</a:t>
            </a:r>
            <a:r>
              <a:rPr lang="zh-CN" altLang="en-US" sz="4800" b="1" dirty="0">
                <a:solidFill>
                  <a:srgbClr val="00B050"/>
                </a:solidFill>
              </a:rPr>
              <a:t>技能</a:t>
            </a:r>
            <a:endParaRPr lang="zh-TW" alt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67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8"/>
          <p:cNvGrpSpPr/>
          <p:nvPr/>
        </p:nvGrpSpPr>
        <p:grpSpPr>
          <a:xfrm>
            <a:off x="338942" y="450702"/>
            <a:ext cx="3060000" cy="5544000"/>
            <a:chOff x="766537" y="1437588"/>
            <a:chExt cx="2598057" cy="4832584"/>
          </a:xfrm>
        </p:grpSpPr>
        <p:sp>
          <p:nvSpPr>
            <p:cNvPr id="16" name="矩形 15"/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0" t="11491" r="26507" b="29383"/>
            <a:stretch/>
          </p:blipFill>
          <p:spPr>
            <a:xfrm>
              <a:off x="766537" y="3672115"/>
              <a:ext cx="2598057" cy="2598057"/>
            </a:xfrm>
            <a:prstGeom prst="rtTriangle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文本框 8"/>
            <p:cNvSpPr txBox="1"/>
            <p:nvPr/>
          </p:nvSpPr>
          <p:spPr>
            <a:xfrm>
              <a:off x="766537" y="2901876"/>
              <a:ext cx="2598057" cy="222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/>
                  <a:ea typeface="微軟正黑體" panose="020B0604030504040204" pitchFamily="34" charset="-120"/>
                  <a:cs typeface="+mn-cs"/>
                </a:rPr>
                <a:t>選擇對應單元目標的學習內容。依據文本，敘寫本單元的學習內容。</a:t>
              </a: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25320" y="1633363"/>
              <a:ext cx="2080490" cy="1072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決定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學習內容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F6B1860D-4CB2-4F1D-BE48-F2A99F23BAC5}"/>
              </a:ext>
            </a:extLst>
          </p:cNvPr>
          <p:cNvSpPr txBox="1">
            <a:spLocks/>
          </p:cNvSpPr>
          <p:nvPr/>
        </p:nvSpPr>
        <p:spPr>
          <a:xfrm>
            <a:off x="3703737" y="804315"/>
            <a:ext cx="8412063" cy="568654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請從領綱中選擇對應單元目標的學習內容，書寫編號即可。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lnSpc>
                <a:spcPts val="4600"/>
              </a:lnSpc>
              <a:spcBef>
                <a:spcPts val="1200"/>
              </a:spcBef>
              <a:spcAft>
                <a:spcPts val="600"/>
              </a:spcAft>
              <a:buFont typeface="華康正顏楷體W5" panose="03000509000000000000" pitchFamily="65" charset="-120"/>
              <a:buChar char="☆"/>
              <a:defRPr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請留意是否包含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認知、技能、態度。</a:t>
            </a:r>
            <a:endParaRPr lang="en-US" altLang="zh-TW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/>
            <a:r>
              <a:rPr lang="en-US" altLang="zh-TW" sz="3200" dirty="0">
                <a:latin typeface="Georgia" panose="02040502050405020303" pitchFamily="18" charset="0"/>
                <a:ea typeface="微軟正黑體" panose="020B0604030504040204" pitchFamily="34" charset="-120"/>
              </a:rPr>
              <a:t>CJe-Va-3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碰撞學說解釋影響反應速率的因素。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/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8" lvl="2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若學習內容範圍太大，可以加註說明。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594" lvl="2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例如：碰撞學說─有效碰撞，碰撞位向，低限能，碰撞頻率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algn="l" defTabSz="914377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13"/>
          <p:cNvGrpSpPr/>
          <p:nvPr/>
        </p:nvGrpSpPr>
        <p:grpSpPr>
          <a:xfrm>
            <a:off x="327419" y="450702"/>
            <a:ext cx="3060000" cy="5544000"/>
            <a:chOff x="766537" y="1437588"/>
            <a:chExt cx="2598057" cy="4832584"/>
          </a:xfrm>
        </p:grpSpPr>
        <p:sp>
          <p:nvSpPr>
            <p:cNvPr id="9" name="矩形 8"/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0" t="11491" r="26507" b="29383"/>
            <a:stretch/>
          </p:blipFill>
          <p:spPr>
            <a:xfrm>
              <a:off x="766537" y="3672115"/>
              <a:ext cx="2598057" cy="2598057"/>
            </a:xfrm>
            <a:prstGeom prst="rt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11" name="文本框 8"/>
            <p:cNvSpPr txBox="1"/>
            <p:nvPr/>
          </p:nvSpPr>
          <p:spPr>
            <a:xfrm>
              <a:off x="766537" y="2901876"/>
              <a:ext cx="2598057" cy="308524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選擇對應課程目標的學習表現。</a:t>
              </a: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學習表現必須是可觀察的，且與學習內容並非一對一的關係。</a:t>
              </a: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28064" y="1628594"/>
              <a:ext cx="2080490" cy="11088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決定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60957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學習表現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6F0A8C3-90ED-4FC1-9E76-128822DE0DAB}"/>
              </a:ext>
            </a:extLst>
          </p:cNvPr>
          <p:cNvSpPr txBox="1">
            <a:spLocks/>
          </p:cNvSpPr>
          <p:nvPr/>
        </p:nvSpPr>
        <p:spPr>
          <a:xfrm>
            <a:off x="3784769" y="505691"/>
            <a:ext cx="7771786" cy="590203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請從領綱中選擇對應單元目標的學習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表現，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書寫編號即可。只需擷取需要的部分。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ts val="46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華康正顏楷體W5" panose="03000509000000000000" pitchFamily="65" charset="-120"/>
              <a:buChar char="☆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請留意是否包含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認知、技能、態度。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tm-Ⅴc-1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能依據科學問題</a:t>
            </a:r>
            <a:r>
              <a:rPr lang="zh-TW" altLang="en-US" sz="3200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自行運思或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經由合作討論來建立模型，</a:t>
            </a:r>
            <a:r>
              <a:rPr lang="zh-TW" altLang="en-US" sz="3200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並能使用如「比擬或抽象」的形式來描述一個系統化的科學現象，進而了解模型有其局限性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pc-Ⅴc-2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能利用</a:t>
            </a:r>
            <a:r>
              <a:rPr lang="zh-TW" altLang="en-US" sz="3200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口語、 影像（如攝錄）文字與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圖案繪製</a:t>
            </a:r>
            <a:r>
              <a:rPr lang="zh-TW" altLang="en-US" sz="3200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或實物、科學名詞、數學公式模型等，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呈現探究之過程或成果。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51" y="1729475"/>
            <a:ext cx="1901483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3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7</a:t>
            </a:r>
            <a:endParaRPr kumimoji="1" lang="zh-CN" altLang="en-US" sz="23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63" y="1864936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PART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3486" y="2922413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9FB8">
                    <a:alpha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待續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alpha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29D22E-2281-4462-81F3-1357D616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b="1" dirty="0"/>
              <a:t>課程目標、單元目標、學習目標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7EC779-E990-410E-A0ED-4A848DF4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991"/>
            <a:ext cx="10515600" cy="44809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2600" b="1" dirty="0">
                <a:solidFill>
                  <a:srgbClr val="C00000"/>
                </a:solidFill>
              </a:rPr>
              <a:t>課程目標</a:t>
            </a:r>
            <a:r>
              <a:rPr lang="en-US" altLang="zh-TW" sz="2600" b="1" dirty="0">
                <a:solidFill>
                  <a:srgbClr val="C00000"/>
                </a:solidFill>
              </a:rPr>
              <a:t>(goal)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TW" altLang="en-US" sz="2600" dirty="0"/>
              <a:t>從核心素養結合主題、大概念後修改的句子，是整體性的課程目標，較為廣泛的、整體的課程目標，</a:t>
            </a:r>
            <a:r>
              <a:rPr lang="zh-TW" altLang="en-US" sz="2600" b="1" dirty="0">
                <a:solidFill>
                  <a:srgbClr val="FF0000"/>
                </a:solidFill>
              </a:rPr>
              <a:t>最終必然會說明課程的終點</a:t>
            </a:r>
            <a:r>
              <a:rPr lang="en-US" altLang="zh-TW" sz="2600" b="1" dirty="0">
                <a:solidFill>
                  <a:srgbClr val="FF0000"/>
                </a:solidFill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</a:rPr>
              <a:t>總結性評量或成果</a:t>
            </a:r>
            <a:r>
              <a:rPr lang="en-US" altLang="zh-TW" sz="2600" b="1" dirty="0">
                <a:solidFill>
                  <a:srgbClr val="FF0000"/>
                </a:solidFill>
              </a:rPr>
              <a:t>)</a:t>
            </a:r>
            <a:r>
              <a:rPr lang="zh-TW" altLang="en-US" sz="2600" dirty="0"/>
              <a:t>。</a:t>
            </a:r>
            <a:endParaRPr lang="en-US" altLang="zh-TW" sz="2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2600" b="1" dirty="0">
                <a:solidFill>
                  <a:srgbClr val="C00000"/>
                </a:solidFill>
              </a:rPr>
              <a:t>單元目標</a:t>
            </a:r>
            <a:r>
              <a:rPr lang="en-US" altLang="zh-TW" sz="2600" b="1" dirty="0">
                <a:solidFill>
                  <a:srgbClr val="C00000"/>
                </a:solidFill>
              </a:rPr>
              <a:t>(goal)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TW" altLang="en-US" sz="2600" dirty="0"/>
              <a:t>從核心素養結合主題、大概念後修改的句子，是單元或課次的課程目標，較為廣泛的、整體的課程目標。</a:t>
            </a:r>
            <a:endParaRPr lang="en-US" altLang="zh-TW" sz="2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2600" b="1" dirty="0">
                <a:solidFill>
                  <a:srgbClr val="C00000"/>
                </a:solidFill>
              </a:rPr>
              <a:t>學習目標</a:t>
            </a:r>
            <a:r>
              <a:rPr lang="en-US" altLang="zh-TW" sz="2600" b="1" dirty="0">
                <a:solidFill>
                  <a:srgbClr val="C00000"/>
                </a:solidFill>
              </a:rPr>
              <a:t>(objective)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TW" altLang="en-US" sz="2600" dirty="0"/>
              <a:t>各節課的目標是精確學習策略及實行方式，也必須是可以測量，是結合學習內容與表現後修改的句子，為各堂課的學習目標。</a:t>
            </a:r>
            <a:endParaRPr lang="en-US" altLang="zh-TW" sz="26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F6D9D7-67D2-48D7-9A51-70BE27D5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微軟正黑體" panose="020B0604030504040204" pitchFamily="34" charset="-120"/>
                <a:cs typeface="+mn-cs"/>
              </a:rPr>
              <a:t>107_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微軟正黑體" panose="020B0604030504040204" pitchFamily="34" charset="-120"/>
                <a:cs typeface="+mn-cs"/>
              </a:rPr>
              <a:t>跨領域課程發展兩天課程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微軟正黑體" panose="020B0604030504040204" pitchFamily="34" charset="-120"/>
                <a:cs typeface="+mn-cs"/>
              </a:rPr>
              <a:t>麗山高中藍偉瑩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E7B78B-82A2-4DE0-BD19-D7319D44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6D1B4-698E-45AD-99B1-BC1EA2B636A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9F01CA89-F56B-4C96-BB30-F3E7974A99F3}"/>
              </a:ext>
            </a:extLst>
          </p:cNvPr>
          <p:cNvSpPr txBox="1">
            <a:spLocks/>
          </p:cNvSpPr>
          <p:nvPr/>
        </p:nvSpPr>
        <p:spPr>
          <a:xfrm>
            <a:off x="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微軟正黑體" panose="020B0604030504040204" pitchFamily="34" charset="-120"/>
                <a:cs typeface="+mn-cs"/>
              </a:rPr>
              <a:t>李壹明、藍偉瑩撰寫</a:t>
            </a:r>
          </a:p>
        </p:txBody>
      </p:sp>
    </p:spTree>
    <p:extLst>
      <p:ext uri="{BB962C8B-B14F-4D97-AF65-F5344CB8AC3E}">
        <p14:creationId xmlns:p14="http://schemas.microsoft.com/office/powerpoint/2010/main" val="2285654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271025B1-7E35-44FB-B499-B0C1CAB3D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889888"/>
              </p:ext>
            </p:extLst>
          </p:nvPr>
        </p:nvGraphicFramePr>
        <p:xfrm>
          <a:off x="768600" y="280086"/>
          <a:ext cx="10980000" cy="60775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1939708260"/>
                    </a:ext>
                  </a:extLst>
                </a:gridCol>
                <a:gridCol w="6300000">
                  <a:extLst>
                    <a:ext uri="{9D8B030D-6E8A-4147-A177-3AD203B41FA5}">
                      <a16:colId xmlns:a16="http://schemas.microsoft.com/office/drawing/2014/main" val="4214126930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593359475"/>
                    </a:ext>
                  </a:extLst>
                </a:gridCol>
              </a:tblGrid>
              <a:tr h="8824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酸鹼鹽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國中共</a:t>
                      </a:r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CN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894672"/>
                  </a:ext>
                </a:extLst>
              </a:tr>
              <a:tr h="392400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 -Ⅳ-1</a:t>
                      </a:r>
                    </a:p>
                    <a:p>
                      <a:pPr algn="l"/>
                      <a:r>
                        <a:rPr lang="zh-TW" altLang="en-US" sz="24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能將所習得的知識正確的連結到所觀察到的自然現象</a:t>
                      </a:r>
                      <a:r>
                        <a:rPr lang="zh-TW" altLang="en-US" sz="2400" strike="sng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及實驗數據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4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並推論出其中的關聯</a:t>
                      </a:r>
                      <a:r>
                        <a:rPr lang="zh-TW" altLang="en-US" sz="2400" strike="sng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，進而運用習得的知識來解釋自己論點的正確性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pc-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Ⅳ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endParaRPr lang="zh-TW" altLang="zh-TW" sz="24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2400" kern="12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能理解同學的探究過程和結果（或經簡化過的科學報告），提出合理</a:t>
                      </a:r>
                      <a:r>
                        <a:rPr lang="zh-TW" altLang="zh-TW" sz="2400" strike="sng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而且具有根據的疑問或</a:t>
                      </a:r>
                      <a:r>
                        <a:rPr lang="zh-TW" altLang="zh-TW" sz="2400" kern="12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意見。並能對問題</a:t>
                      </a:r>
                      <a:r>
                        <a:rPr lang="zh-TW" altLang="zh-TW" sz="2400" strike="sng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、探究方法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2400" kern="12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證據及發現，彼此間的符應情形</a:t>
                      </a:r>
                      <a:r>
                        <a:rPr lang="zh-TW" altLang="zh-TW" sz="2400" strike="noStrike" kern="12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，進行檢核</a:t>
                      </a:r>
                      <a:r>
                        <a:rPr lang="zh-TW" altLang="zh-TW" sz="2400" strike="sng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並提出可能的改善方案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u="none" strike="noStrike" kern="12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Jd-Ⅳ-6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實驗認識酸與鹼中和生成鹽和水並可放出熱量而使溫度變化。</a:t>
                      </a:r>
                      <a:r>
                        <a:rPr lang="zh-TW" altLang="en-US" sz="2400" u="none" strike="noStrike" kern="1200" baseline="0" dirty="0"/>
                        <a:t>	</a:t>
                      </a:r>
                      <a:endParaRPr lang="en-US" altLang="zh-TW" sz="2400" dirty="0"/>
                    </a:p>
                    <a:p>
                      <a:pPr algn="l"/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18923"/>
                  </a:ext>
                </a:extLst>
              </a:tr>
              <a:tr h="1269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第五節</a:t>
                      </a:r>
                      <a:endParaRPr lang="en-US" altLang="zh-CN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學生能從生活中胃藥錯誤使用的問題探討中，推論酸鹼中和的基本原理，並透過酸鹼中和實驗，觀察酸鹼中和的現象，分析酸鹼中和的結果，進而提出胃藥正確使用的方式。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870985"/>
                  </a:ext>
                </a:extLst>
              </a:tr>
            </a:tbl>
          </a:graphicData>
        </a:graphic>
      </p:graphicFrame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0107F10A-C215-4F1B-8EE4-20E182BB4450}"/>
              </a:ext>
            </a:extLst>
          </p:cNvPr>
          <p:cNvSpPr/>
          <p:nvPr/>
        </p:nvSpPr>
        <p:spPr>
          <a:xfrm>
            <a:off x="8925951" y="3428999"/>
            <a:ext cx="2708031" cy="1635369"/>
          </a:xfrm>
          <a:prstGeom prst="wedgeRoundRectCallout">
            <a:avLst>
              <a:gd name="adj1" fmla="val -65606"/>
              <a:gd name="adj2" fmla="val 5639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dirty="0"/>
              <a:t>素養導向課程設計的關鍵之一</a:t>
            </a:r>
            <a:r>
              <a:rPr lang="en-US" altLang="zh-TW" sz="2600" dirty="0"/>
              <a:t>:</a:t>
            </a:r>
            <a:r>
              <a:rPr lang="zh-TW" altLang="en-US" sz="2600" dirty="0"/>
              <a:t>組織情境脈絡，設計學習經驗。</a:t>
            </a:r>
          </a:p>
        </p:txBody>
      </p:sp>
    </p:spTree>
    <p:extLst>
      <p:ext uri="{BB962C8B-B14F-4D97-AF65-F5344CB8AC3E}">
        <p14:creationId xmlns:p14="http://schemas.microsoft.com/office/powerpoint/2010/main" val="19305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51" y="1729475"/>
            <a:ext cx="1901483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3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8</a:t>
            </a:r>
            <a:endParaRPr kumimoji="1" lang="zh-CN" altLang="en-US" sz="23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63" y="1864936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PART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3486" y="2922413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dirty="0">
                <a:solidFill>
                  <a:srgbClr val="009FB8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反思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alpha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1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6DB845A-A087-422F-9F81-20D2DA33F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3837" y="126612"/>
            <a:ext cx="5601367" cy="1681090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領綱導讀反思</a:t>
            </a: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38C97831-6B29-4CAE-95CD-17DCA885C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884271"/>
              </p:ext>
            </p:extLst>
          </p:nvPr>
        </p:nvGraphicFramePr>
        <p:xfrm>
          <a:off x="928472" y="1681090"/>
          <a:ext cx="9418316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31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96632" y="2264718"/>
            <a:ext cx="5998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AA0AA"/>
                </a:solidFill>
                <a:effectLst/>
                <a:uLnTx/>
                <a:uFillTx/>
                <a:latin typeface="Lucida Handwriting" panose="03010101010101010101" pitchFamily="66" charset="0"/>
                <a:ea typeface="Microsoft YaHei" charset="0"/>
                <a:cs typeface="Microsoft YaHei" charset="0"/>
              </a:rPr>
              <a:t>THANK</a:t>
            </a:r>
            <a:r>
              <a:rPr kumimoji="1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AA0AA"/>
                </a:solidFill>
                <a:effectLst/>
                <a:uLnTx/>
                <a:uFillTx/>
                <a:latin typeface="Lucida Handwriting" panose="03010101010101010101" pitchFamily="66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AA0AA"/>
                </a:solidFill>
                <a:effectLst/>
                <a:uLnTx/>
                <a:uFillTx/>
                <a:latin typeface="Lucida Handwriting" panose="03010101010101010101" pitchFamily="66" charset="0"/>
                <a:ea typeface="Microsoft YaHei" charset="0"/>
                <a:cs typeface="Microsoft YaHei" charset="0"/>
              </a:rPr>
              <a:t>YOU!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AA0AA"/>
              </a:solidFill>
              <a:effectLst/>
              <a:uLnTx/>
              <a:uFillTx/>
              <a:latin typeface="Lucida Handwriting" panose="03010101010101010101" pitchFamily="66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0906" y="3585235"/>
            <a:ext cx="3570208" cy="110799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謝謝參與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454931C-C67F-4DCF-8C26-7DCD6CC0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7088"/>
            <a:ext cx="12192000" cy="5627078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D9F9EC33-7DEA-4EA2-8509-418AC1734527}"/>
              </a:ext>
            </a:extLst>
          </p:cNvPr>
          <p:cNvSpPr txBox="1">
            <a:spLocks/>
          </p:cNvSpPr>
          <p:nvPr/>
        </p:nvSpPr>
        <p:spPr>
          <a:xfrm>
            <a:off x="0" y="5331229"/>
            <a:ext cx="12191999" cy="1521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OECD(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經濟合作暨發展組織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對於素養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(Competencies)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的觀點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16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05BA7DD-F063-4285-AEC9-5C2C1197F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88416"/>
            <a:ext cx="67818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6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52" y="1729475"/>
            <a:ext cx="1901483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3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2</a:t>
            </a:r>
            <a:endParaRPr kumimoji="1" lang="zh-CN" altLang="en-US" sz="23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63" y="1864936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rPr>
              <a:t>PART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10400" y="2922413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9FB8">
                    <a:alpha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總綱轉化領綱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alpha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67A35E3A-7206-4914-B40D-3192D126204E}"/>
              </a:ext>
            </a:extLst>
          </p:cNvPr>
          <p:cNvGrpSpPr/>
          <p:nvPr/>
        </p:nvGrpSpPr>
        <p:grpSpPr>
          <a:xfrm>
            <a:off x="1714500" y="1318014"/>
            <a:ext cx="8969275" cy="5359709"/>
            <a:chOff x="1714500" y="1318014"/>
            <a:chExt cx="8969275" cy="5359709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7D658813-3B1B-4C46-8968-6CAD49BF3CD1}"/>
                </a:ext>
              </a:extLst>
            </p:cNvPr>
            <p:cNvGrpSpPr/>
            <p:nvPr/>
          </p:nvGrpSpPr>
          <p:grpSpPr>
            <a:xfrm>
              <a:off x="1714500" y="1318014"/>
              <a:ext cx="8969275" cy="5359709"/>
              <a:chOff x="1714500" y="1600200"/>
              <a:chExt cx="8969275" cy="5359709"/>
            </a:xfrm>
          </p:grpSpPr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EAD1FF35-823C-40A2-B3B1-15AFB2A93DB0}"/>
                  </a:ext>
                </a:extLst>
              </p:cNvPr>
              <p:cNvSpPr/>
              <p:nvPr/>
            </p:nvSpPr>
            <p:spPr>
              <a:xfrm>
                <a:off x="1752600" y="2396706"/>
                <a:ext cx="2209800" cy="1032294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總綱</a:t>
                </a:r>
              </a:p>
            </p:txBody>
          </p:sp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FEA0C052-574D-46B5-A32B-0FC6F5B1E699}"/>
                  </a:ext>
                </a:extLst>
              </p:cNvPr>
              <p:cNvSpPr/>
              <p:nvPr/>
            </p:nvSpPr>
            <p:spPr>
              <a:xfrm>
                <a:off x="4572000" y="1600200"/>
                <a:ext cx="2209800" cy="1032294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核心素養</a:t>
                </a:r>
              </a:p>
            </p:txBody>
          </p:sp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id="{E0272E2E-8B75-4B39-904F-9C1074B56589}"/>
                  </a:ext>
                </a:extLst>
              </p:cNvPr>
              <p:cNvSpPr/>
              <p:nvPr/>
            </p:nvSpPr>
            <p:spPr>
              <a:xfrm>
                <a:off x="4572000" y="2930106"/>
                <a:ext cx="2209800" cy="1032294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各階段核心素養內涵</a:t>
                </a:r>
              </a:p>
            </p:txBody>
          </p:sp>
          <p:sp>
            <p:nvSpPr>
              <p:cNvPr id="12" name="左大括弧 11">
                <a:extLst>
                  <a:ext uri="{FF2B5EF4-FFF2-40B4-BE49-F238E27FC236}">
                    <a16:creationId xmlns:a16="http://schemas.microsoft.com/office/drawing/2014/main" id="{6F3A5C99-274F-451B-B745-9DB5DE6FB98F}"/>
                  </a:ext>
                </a:extLst>
              </p:cNvPr>
              <p:cNvSpPr/>
              <p:nvPr/>
            </p:nvSpPr>
            <p:spPr>
              <a:xfrm>
                <a:off x="4140000" y="1905000"/>
                <a:ext cx="432000" cy="18288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7EC251FD-C17B-48F3-BC19-7478D8BA495D}"/>
                  </a:ext>
                </a:extLst>
              </p:cNvPr>
              <p:cNvSpPr/>
              <p:nvPr/>
            </p:nvSpPr>
            <p:spPr>
              <a:xfrm>
                <a:off x="1714500" y="4316305"/>
                <a:ext cx="2209800" cy="103229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領域綱要</a:t>
                </a:r>
              </a:p>
            </p:txBody>
          </p:sp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2FB3A75E-9F30-4639-AC79-8A6E3DC96497}"/>
                  </a:ext>
                </a:extLst>
              </p:cNvPr>
              <p:cNvSpPr/>
              <p:nvPr/>
            </p:nvSpPr>
            <p:spPr>
              <a:xfrm>
                <a:off x="4572000" y="4267200"/>
                <a:ext cx="2209800" cy="103229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DFD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各領域</a:t>
                </a:r>
                <a:endPara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DFD"/>
                  </a:solidFill>
                  <a:effectLst/>
                  <a:uLnTx/>
                  <a:uFillTx/>
                  <a:latin typeface="Georgia" panose="02040502050405020303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DFD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核心素養</a:t>
                </a:r>
              </a:p>
            </p:txBody>
          </p: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98BC1239-2F91-4FF0-A9C2-5D0AB5DA0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3430437"/>
                <a:ext cx="0" cy="900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>
                <a:extLst>
                  <a:ext uri="{FF2B5EF4-FFF2-40B4-BE49-F238E27FC236}">
                    <a16:creationId xmlns:a16="http://schemas.microsoft.com/office/drawing/2014/main" id="{D4F7ED50-4EF6-4122-A418-76F226710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8800" y="3962400"/>
                <a:ext cx="0" cy="324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>
                <a:extLst>
                  <a:ext uri="{FF2B5EF4-FFF2-40B4-BE49-F238E27FC236}">
                    <a16:creationId xmlns:a16="http://schemas.microsoft.com/office/drawing/2014/main" id="{8DB0CABF-4C7D-4660-8EB3-918CB2FA61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962" y="4783347"/>
                <a:ext cx="6480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390A7B56-7A85-4309-B7A2-B61A8B202879}"/>
                  </a:ext>
                </a:extLst>
              </p:cNvPr>
              <p:cNvSpPr/>
              <p:nvPr/>
            </p:nvSpPr>
            <p:spPr>
              <a:xfrm>
                <a:off x="7860826" y="3735546"/>
                <a:ext cx="2209800" cy="1032294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領域目標</a:t>
                </a:r>
                <a:endPara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(</a:t>
                </a:r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學科本質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)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9" name="矩形: 圓角 18">
                <a:extLst>
                  <a:ext uri="{FF2B5EF4-FFF2-40B4-BE49-F238E27FC236}">
                    <a16:creationId xmlns:a16="http://schemas.microsoft.com/office/drawing/2014/main" id="{62C1DE66-54CD-469B-B6BB-2BD9FE850D5B}"/>
                  </a:ext>
                </a:extLst>
              </p:cNvPr>
              <p:cNvSpPr/>
              <p:nvPr/>
            </p:nvSpPr>
            <p:spPr>
              <a:xfrm>
                <a:off x="7848600" y="5410200"/>
                <a:ext cx="2209800" cy="1032294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領域</a:t>
                </a:r>
                <a:endPara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學習重點</a:t>
                </a:r>
              </a:p>
            </p:txBody>
          </p:sp>
          <p:cxnSp>
            <p:nvCxnSpPr>
              <p:cNvPr id="20" name="接點: 弧形 19">
                <a:extLst>
                  <a:ext uri="{FF2B5EF4-FFF2-40B4-BE49-F238E27FC236}">
                    <a16:creationId xmlns:a16="http://schemas.microsoft.com/office/drawing/2014/main" id="{75B3EFBE-09D9-42CA-9854-F90C57FA53A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94025" y="4235664"/>
                <a:ext cx="1066800" cy="668547"/>
              </a:xfrm>
              <a:prstGeom prst="curved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接點: 弧形 20">
                <a:extLst>
                  <a:ext uri="{FF2B5EF4-FFF2-40B4-BE49-F238E27FC236}">
                    <a16:creationId xmlns:a16="http://schemas.microsoft.com/office/drawing/2014/main" id="{651B2A92-2EE3-483D-8E3C-150FC9F01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4025" y="4994014"/>
                <a:ext cx="1066800" cy="720000"/>
              </a:xfrm>
              <a:prstGeom prst="curved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331B376-9CA9-448A-9613-8E53123A6A61}"/>
                  </a:ext>
                </a:extLst>
              </p:cNvPr>
              <p:cNvSpPr/>
              <p:nvPr/>
            </p:nvSpPr>
            <p:spPr>
              <a:xfrm>
                <a:off x="6733162" y="4095180"/>
                <a:ext cx="685800" cy="6068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轉化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F18544B-4EFD-4DA7-B150-CC45C500AE54}"/>
                  </a:ext>
                </a:extLst>
              </p:cNvPr>
              <p:cNvSpPr/>
              <p:nvPr/>
            </p:nvSpPr>
            <p:spPr>
              <a:xfrm>
                <a:off x="7159687" y="4837954"/>
                <a:ext cx="685800" cy="6068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發展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9C86CD8-F6A1-4D60-8565-2EA0AF18C2D4}"/>
                  </a:ext>
                </a:extLst>
              </p:cNvPr>
              <p:cNvSpPr/>
              <p:nvPr/>
            </p:nvSpPr>
            <p:spPr>
              <a:xfrm>
                <a:off x="8991600" y="4803358"/>
                <a:ext cx="685800" cy="6068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發展</a:t>
                </a:r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6198412-B67A-4E65-8611-4FA0A18EC5B0}"/>
                  </a:ext>
                </a:extLst>
              </p:cNvPr>
              <p:cNvSpPr txBox="1"/>
              <p:nvPr/>
            </p:nvSpPr>
            <p:spPr>
              <a:xfrm>
                <a:off x="6270507" y="2463510"/>
                <a:ext cx="2857520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核心素養</a:t>
                </a:r>
                <a:endPara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（三面九項）</a:t>
                </a:r>
                <a:endPara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0C93D92-B92B-40C0-9669-58B0ADB4AE16}"/>
                  </a:ext>
                </a:extLst>
              </p:cNvPr>
              <p:cNvSpPr txBox="1"/>
              <p:nvPr/>
            </p:nvSpPr>
            <p:spPr>
              <a:xfrm>
                <a:off x="7254751" y="6498244"/>
                <a:ext cx="3429024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(</a:t>
                </a:r>
                <a:r>
                  <a:rPr kumimoji="0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知識、技能及態度</a:t>
                </a: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)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49C4D82-ED52-4A37-8054-F11B56346B42}"/>
                  </a:ext>
                </a:extLst>
              </p:cNvPr>
              <p:cNvSpPr/>
              <p:nvPr/>
            </p:nvSpPr>
            <p:spPr>
              <a:xfrm>
                <a:off x="5638800" y="3810000"/>
                <a:ext cx="685800" cy="6068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轉化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6B174AD-EEB6-4445-8057-FA4B743109FE}"/>
                  </a:ext>
                </a:extLst>
              </p:cNvPr>
              <p:cNvSpPr/>
              <p:nvPr/>
            </p:nvSpPr>
            <p:spPr>
              <a:xfrm>
                <a:off x="5638800" y="2514600"/>
                <a:ext cx="685800" cy="6068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/>
                    <a:ea typeface="微軟正黑體" panose="020B0604030504040204" pitchFamily="34" charset="-120"/>
                    <a:cs typeface="+mn-cs"/>
                  </a:rPr>
                  <a:t>轉化</a:t>
                </a:r>
              </a:p>
            </p:txBody>
          </p:sp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D79F42DA-6467-40C5-965B-8702A69CE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8800" y="2624400"/>
                <a:ext cx="0" cy="324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5287E9E-41C1-4A41-932B-31A6E1EA4F45}"/>
                </a:ext>
              </a:extLst>
            </p:cNvPr>
            <p:cNvSpPr/>
            <p:nvPr/>
          </p:nvSpPr>
          <p:spPr>
            <a:xfrm>
              <a:off x="2753738" y="3636028"/>
              <a:ext cx="685800" cy="6068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微軟正黑體" panose="020B0604030504040204" pitchFamily="34" charset="-120"/>
                  <a:cs typeface="+mn-cs"/>
                </a:rPr>
                <a:t>產生</a:t>
              </a: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B3A69EFA-5AF8-4588-9861-563FA049F491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00" y="4495800"/>
              <a:ext cx="0" cy="648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橢圓 6">
            <a:extLst>
              <a:ext uri="{FF2B5EF4-FFF2-40B4-BE49-F238E27FC236}">
                <a16:creationId xmlns:a16="http://schemas.microsoft.com/office/drawing/2014/main" id="{B0411406-D0A7-4DB7-B059-AF8C85CC975D}"/>
              </a:ext>
            </a:extLst>
          </p:cNvPr>
          <p:cNvSpPr/>
          <p:nvPr/>
        </p:nvSpPr>
        <p:spPr>
          <a:xfrm flipV="1">
            <a:off x="4191000" y="3316009"/>
            <a:ext cx="7175026" cy="3040339"/>
          </a:xfrm>
          <a:prstGeom prst="ellipse">
            <a:avLst/>
          </a:prstGeom>
          <a:noFill/>
          <a:ln w="3810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anose="020405020504050203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55C34C32-EC01-4146-AC67-05122EF8FE36}"/>
              </a:ext>
            </a:extLst>
          </p:cNvPr>
          <p:cNvSpPr txBox="1">
            <a:spLocks/>
          </p:cNvSpPr>
          <p:nvPr/>
        </p:nvSpPr>
        <p:spPr>
          <a:xfrm>
            <a:off x="838200" y="259334"/>
            <a:ext cx="10515600" cy="106622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9FB8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從總綱到領綱：核心素養的轉化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9FB8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402BAC2-50C6-407B-B56A-B895630836DE}"/>
              </a:ext>
            </a:extLst>
          </p:cNvPr>
          <p:cNvSpPr/>
          <p:nvPr/>
        </p:nvSpPr>
        <p:spPr>
          <a:xfrm>
            <a:off x="4419600" y="2574822"/>
            <a:ext cx="5791200" cy="25305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0" name="接點: 弧形 29">
            <a:extLst>
              <a:ext uri="{FF2B5EF4-FFF2-40B4-BE49-F238E27FC236}">
                <a16:creationId xmlns:a16="http://schemas.microsoft.com/office/drawing/2014/main" id="{6232B907-222F-4F7E-AE6A-FEC4C9577EA3}"/>
              </a:ext>
            </a:extLst>
          </p:cNvPr>
          <p:cNvCxnSpPr>
            <a:cxnSpLocks/>
          </p:cNvCxnSpPr>
          <p:nvPr/>
        </p:nvCxnSpPr>
        <p:spPr>
          <a:xfrm flipH="1" flipV="1">
            <a:off x="6717825" y="4837886"/>
            <a:ext cx="1066800" cy="7200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EADDB485-1AD2-4151-B556-9FA2A08F311C}"/>
              </a:ext>
            </a:extLst>
          </p:cNvPr>
          <p:cNvSpPr/>
          <p:nvPr/>
        </p:nvSpPr>
        <p:spPr>
          <a:xfrm>
            <a:off x="6674776" y="5035135"/>
            <a:ext cx="685800" cy="60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微軟正黑體" panose="020B0604030504040204" pitchFamily="34" charset="-120"/>
                <a:cs typeface="+mn-cs"/>
              </a:rPr>
              <a:t>對應</a:t>
            </a:r>
          </a:p>
        </p:txBody>
      </p:sp>
    </p:spTree>
    <p:extLst>
      <p:ext uri="{BB962C8B-B14F-4D97-AF65-F5344CB8AC3E}">
        <p14:creationId xmlns:p14="http://schemas.microsoft.com/office/powerpoint/2010/main" val="35303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 b="49699"/>
          <a:stretch/>
        </p:blipFill>
        <p:spPr>
          <a:xfrm>
            <a:off x="1" y="540327"/>
            <a:ext cx="12192000" cy="333586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本占位符 1"/>
          <p:cNvSpPr txBox="1">
            <a:spLocks/>
          </p:cNvSpPr>
          <p:nvPr/>
        </p:nvSpPr>
        <p:spPr>
          <a:xfrm>
            <a:off x="1227780" y="4430174"/>
            <a:ext cx="9736442" cy="192436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實作任務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1】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總綱</a:t>
            </a:r>
            <a:r>
              <a: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</a:t>
            </a:r>
            <a:r>
              <a:rPr kumimoji="1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領綱的對應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43725" y="3264989"/>
            <a:ext cx="2317251" cy="35930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4308" r="21572" b="14308"/>
          <a:stretch/>
        </p:blipFill>
        <p:spPr>
          <a:xfrm>
            <a:off x="1068207" y="1103993"/>
            <a:ext cx="2068287" cy="206828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6" name="组 5"/>
          <p:cNvGrpSpPr/>
          <p:nvPr/>
        </p:nvGrpSpPr>
        <p:grpSpPr>
          <a:xfrm>
            <a:off x="1887797" y="3036390"/>
            <a:ext cx="429108" cy="429108"/>
            <a:chOff x="1770335" y="2906486"/>
            <a:chExt cx="733908" cy="733908"/>
          </a:xfrm>
        </p:grpSpPr>
        <p:sp>
          <p:nvSpPr>
            <p:cNvPr id="3" name="椭圆 2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L 形 4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619929" y="7"/>
            <a:ext cx="2317251" cy="359301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4308" r="21572" b="14308"/>
          <a:stretch/>
        </p:blipFill>
        <p:spPr>
          <a:xfrm>
            <a:off x="3828878" y="3685585"/>
            <a:ext cx="2068287" cy="206828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组 9"/>
          <p:cNvGrpSpPr/>
          <p:nvPr/>
        </p:nvGrpSpPr>
        <p:grpSpPr>
          <a:xfrm>
            <a:off x="4648463" y="3471027"/>
            <a:ext cx="429108" cy="429108"/>
            <a:chOff x="1770335" y="2906486"/>
            <a:chExt cx="733908" cy="733908"/>
          </a:xfrm>
        </p:grpSpPr>
        <p:sp>
          <p:nvSpPr>
            <p:cNvPr id="11" name="椭圆 10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 形 11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1050819" y="4334017"/>
            <a:ext cx="20682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負責三面中的一面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3725" y="3590143"/>
            <a:ext cx="2282476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兩人一組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3635450" y="924640"/>
            <a:ext cx="2312011" cy="239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找出總綱轉化為領綱的痕跡、脈絡與關鍵字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19930" y="177769"/>
            <a:ext cx="2317250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發現痕跡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0893" y="3264996"/>
            <a:ext cx="2317251" cy="35930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4308" r="21572" b="14308"/>
          <a:stretch/>
        </p:blipFill>
        <p:spPr>
          <a:xfrm>
            <a:off x="6415375" y="1103997"/>
            <a:ext cx="2068287" cy="206828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9" name="组 18"/>
          <p:cNvGrpSpPr/>
          <p:nvPr/>
        </p:nvGrpSpPr>
        <p:grpSpPr>
          <a:xfrm>
            <a:off x="7234961" y="3036390"/>
            <a:ext cx="429108" cy="429108"/>
            <a:chOff x="1770335" y="2906486"/>
            <a:chExt cx="733908" cy="733908"/>
          </a:xfrm>
        </p:grpSpPr>
        <p:sp>
          <p:nvSpPr>
            <p:cNvPr id="20" name="椭圆 19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L 形 20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967093" y="7"/>
            <a:ext cx="2317251" cy="359301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4308" r="21572" b="14308"/>
          <a:stretch/>
        </p:blipFill>
        <p:spPr>
          <a:xfrm>
            <a:off x="9176042" y="3685585"/>
            <a:ext cx="2068287" cy="206828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24" name="组 23"/>
          <p:cNvGrpSpPr/>
          <p:nvPr/>
        </p:nvGrpSpPr>
        <p:grpSpPr>
          <a:xfrm>
            <a:off x="9995627" y="3471027"/>
            <a:ext cx="429108" cy="429108"/>
            <a:chOff x="1770335" y="2906486"/>
            <a:chExt cx="733908" cy="733908"/>
          </a:xfrm>
        </p:grpSpPr>
        <p:sp>
          <p:nvSpPr>
            <p:cNvPr id="25" name="椭圆 24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L 形 25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文本框 8"/>
          <p:cNvSpPr txBox="1"/>
          <p:nvPr/>
        </p:nvSpPr>
        <p:spPr>
          <a:xfrm>
            <a:off x="6415377" y="4392982"/>
            <a:ext cx="20682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總綱素養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學科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∥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領綱素養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90894" y="3590143"/>
            <a:ext cx="2317250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橫向連結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8951569" y="931868"/>
            <a:ext cx="2292759" cy="239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找出各學習階段的發展脈絡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關鍵詞的變化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74020" y="177769"/>
            <a:ext cx="2317250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縱向連結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/>
      <p:bldP spid="15" grpId="0"/>
      <p:bldP spid="16" grpId="0"/>
      <p:bldP spid="17" grpId="0" animBg="1"/>
      <p:bldP spid="22" grpId="0" animBg="1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</p:tagLst>
</file>

<file path=ppt/theme/theme1.xml><?xml version="1.0" encoding="utf-8"?>
<a:theme xmlns:a="http://schemas.openxmlformats.org/drawingml/2006/main" name="Office 主题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AACED2"/>
      </a:accent3>
      <a:accent4>
        <a:srgbClr val="009FB8"/>
      </a:accent4>
      <a:accent5>
        <a:srgbClr val="FFBBB3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>
            <a:solidFill>
              <a:schemeClr val="accent6">
                <a:lumMod val="60000"/>
                <a:lumOff val="40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2973</Words>
  <Application>Microsoft Office PowerPoint</Application>
  <PresentationFormat>寬螢幕</PresentationFormat>
  <Paragraphs>340</Paragraphs>
  <Slides>38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38</vt:i4>
      </vt:variant>
    </vt:vector>
  </HeadingPairs>
  <TitlesOfParts>
    <vt:vector size="60" baseType="lpstr">
      <vt:lpstr>AncientClock</vt:lpstr>
      <vt:lpstr>等线</vt:lpstr>
      <vt:lpstr>方正舒体</vt:lpstr>
      <vt:lpstr>Microsoft JhengHei UI</vt:lpstr>
      <vt:lpstr>微软雅黑</vt:lpstr>
      <vt:lpstr>微软雅黑</vt:lpstr>
      <vt:lpstr>宋体</vt:lpstr>
      <vt:lpstr>華康正顏楷體W5</vt:lpstr>
      <vt:lpstr>微軟正黑體</vt:lpstr>
      <vt:lpstr>新細明體</vt:lpstr>
      <vt:lpstr>Arial</vt:lpstr>
      <vt:lpstr>Calibri</vt:lpstr>
      <vt:lpstr>Century Gothic</vt:lpstr>
      <vt:lpstr>Georgia</vt:lpstr>
      <vt:lpstr>Lucida Handwriting</vt:lpstr>
      <vt:lpstr>Segoe UI Light</vt:lpstr>
      <vt:lpstr>Times New Roman</vt:lpstr>
      <vt:lpstr>Wingdings</vt:lpstr>
      <vt:lpstr>Office 主题</vt:lpstr>
      <vt:lpstr>1_Office 佈景主題</vt:lpstr>
      <vt:lpstr>2_Office 佈景主題</vt:lpstr>
      <vt:lpstr>3_Office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   【實作任務3】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學科本質的示例-1</vt:lpstr>
      <vt:lpstr>學科本質的示例-2</vt:lpstr>
      <vt:lpstr>學科本質的示例-3</vt:lpstr>
      <vt:lpstr>PowerPoint 簡報</vt:lpstr>
      <vt:lpstr>PowerPoint 簡報</vt:lpstr>
      <vt:lpstr>PowerPoint 簡報</vt:lpstr>
      <vt:lpstr>常用動詞表-認知</vt:lpstr>
      <vt:lpstr>常用動詞表-態度價值</vt:lpstr>
      <vt:lpstr>常用動詞表-技能</vt:lpstr>
      <vt:lpstr>PowerPoint 簡報</vt:lpstr>
      <vt:lpstr>PowerPoint 簡報</vt:lpstr>
      <vt:lpstr>PowerPoint 簡報</vt:lpstr>
      <vt:lpstr>課程目標、單元目標、學習目標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十二年國教課綱解析─ 素養導向教學</dc:title>
  <dc:creator>偉瑩 藍</dc:creator>
  <cp:lastModifiedBy>元隆 朱</cp:lastModifiedBy>
  <cp:revision>18</cp:revision>
  <dcterms:created xsi:type="dcterms:W3CDTF">2018-07-30T13:41:03Z</dcterms:created>
  <dcterms:modified xsi:type="dcterms:W3CDTF">2018-09-19T13:50:04Z</dcterms:modified>
</cp:coreProperties>
</file>