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544" y="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-apple-system</vt:lpstr>
      <vt:lpstr>微軟正黑體</vt:lpstr>
      <vt:lpstr>微軟正黑體</vt:lpstr>
      <vt:lpstr>新細明體</vt:lpstr>
      <vt:lpstr>Arial</vt:lpstr>
      <vt:lpstr>Calibri</vt:lpstr>
      <vt:lpstr>Times New Roman</vt:lpstr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林安儒</cp:lastModifiedBy>
  <cp:revision>43</cp:revision>
  <cp:lastPrinted>2018-04-27T04:31:10Z</cp:lastPrinted>
  <dcterms:created xsi:type="dcterms:W3CDTF">2009-11-03T13:35:13Z</dcterms:created>
  <dcterms:modified xsi:type="dcterms:W3CDTF">2018-05-10T09:01:11Z</dcterms:modified>
</cp:coreProperties>
</file>