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258" r:id="rId2"/>
  </p:sldIdLst>
  <p:sldSz cx="6858000" cy="9144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4E0B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195" y="-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B799C-498B-424A-825A-A3652075AEFD}" type="datetimeFigureOut">
              <a:rPr lang="zh-TW" altLang="en-US" smtClean="0"/>
              <a:pPr/>
              <a:t>2018/3/16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2016D-D9DB-4FBE-8024-16A9288891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036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101B-8E83-4744-9EFD-61A2270296C5}" type="datetime1">
              <a:rPr lang="zh-TW" altLang="en-US" smtClean="0"/>
              <a:pPr/>
              <a:t>2018/3/16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01F7-68EB-4C52-99BE-89568EA246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E5CB-1D69-4AC2-B2F6-677A3537560A}" type="datetime1">
              <a:rPr lang="zh-TW" altLang="en-US" smtClean="0"/>
              <a:pPr/>
              <a:t>2018/3/16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01F7-68EB-4C52-99BE-89568EA246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EA0-1FA4-4503-B9FA-56C31B42F23E}" type="datetime1">
              <a:rPr lang="zh-TW" altLang="en-US" smtClean="0"/>
              <a:pPr/>
              <a:t>2018/3/16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01F7-68EB-4C52-99BE-89568EA246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D0FC-6077-4852-AD63-08DB8FF42A84}" type="datetime1">
              <a:rPr lang="zh-TW" altLang="en-US" smtClean="0"/>
              <a:pPr/>
              <a:t>2018/3/16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01F7-68EB-4C52-99BE-89568EA246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1C14-40EC-461A-87E1-1E2BCA368D10}" type="datetime1">
              <a:rPr lang="zh-TW" altLang="en-US" smtClean="0"/>
              <a:pPr/>
              <a:t>2018/3/16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01F7-68EB-4C52-99BE-89568EA246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AF2A-FD63-419D-82EF-BCD48F56D1B9}" type="datetime1">
              <a:rPr lang="zh-TW" altLang="en-US" smtClean="0"/>
              <a:pPr/>
              <a:t>2018/3/16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01F7-68EB-4C52-99BE-89568EA246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D16D-E34D-45D9-BA07-331F8EA47337}" type="datetime1">
              <a:rPr lang="zh-TW" altLang="en-US" smtClean="0"/>
              <a:pPr/>
              <a:t>2018/3/16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01F7-68EB-4C52-99BE-89568EA246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A837-41CB-4CEC-A844-6D41DB82B030}" type="datetime1">
              <a:rPr lang="zh-TW" altLang="en-US" smtClean="0"/>
              <a:pPr/>
              <a:t>2018/3/16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01F7-68EB-4C52-99BE-89568EA246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8A7D-65E2-48F8-B738-611A5D134C42}" type="datetime1">
              <a:rPr lang="zh-TW" altLang="en-US" smtClean="0"/>
              <a:pPr/>
              <a:t>2018/3/16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01F7-68EB-4C52-99BE-89568EA246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4C59-9C96-422A-A7BC-0F790CE0D1C0}" type="datetime1">
              <a:rPr lang="zh-TW" altLang="en-US" smtClean="0"/>
              <a:pPr/>
              <a:t>2018/3/16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01F7-68EB-4C52-99BE-89568EA246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BABF-4F1C-4935-8456-46709AC74498}" type="datetime1">
              <a:rPr lang="zh-TW" altLang="en-US" smtClean="0"/>
              <a:pPr/>
              <a:t>2018/3/16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01F7-68EB-4C52-99BE-89568EA246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268B9-0B01-4809-84A6-06046289C6AF}" type="datetime1">
              <a:rPr lang="zh-TW" altLang="en-US" smtClean="0"/>
              <a:pPr/>
              <a:t>2018/3/16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801F7-68EB-4C52-99BE-89568EA2466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 descr="2016nn-PTT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1" y="0"/>
            <a:ext cx="6864649" cy="93725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字方塊 19"/>
          <p:cNvSpPr txBox="1"/>
          <p:nvPr/>
        </p:nvSpPr>
        <p:spPr>
          <a:xfrm>
            <a:off x="250749" y="7770601"/>
            <a:ext cx="2092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chemeClr val="bg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IQ</a:t>
            </a:r>
            <a:r>
              <a:rPr lang="zh-TW" altLang="en-US" sz="2800" dirty="0" smtClean="0">
                <a:solidFill>
                  <a:schemeClr val="bg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激盪</a:t>
            </a:r>
            <a:r>
              <a:rPr lang="en-US" altLang="zh-TW" sz="2800" dirty="0" smtClean="0">
                <a:solidFill>
                  <a:schemeClr val="bg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...</a:t>
            </a:r>
            <a:endParaRPr lang="en-US" altLang="zh-TW" sz="2800" dirty="0">
              <a:solidFill>
                <a:schemeClr val="bg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68960" y="185366"/>
            <a:ext cx="3528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王漢宗顏楷體繁" panose="02000500000000000000" pitchFamily="2" charset="-120"/>
                <a:ea typeface="文鼎粗行楷" panose="02010609010101010101" pitchFamily="49" charset="-120"/>
              </a:rPr>
              <a:t>學務處</a:t>
            </a:r>
            <a:endParaRPr lang="zh-TW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1" name="Picture 3" descr="C:\Users\user\Desktop\12345678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7498">
            <a:off x="126383" y="305373"/>
            <a:ext cx="2439797" cy="110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文字方塊 41"/>
          <p:cNvSpPr txBox="1"/>
          <p:nvPr/>
        </p:nvSpPr>
        <p:spPr>
          <a:xfrm rot="20927419">
            <a:off x="148676" y="491718"/>
            <a:ext cx="23952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800" b="1" dirty="0">
                <a:solidFill>
                  <a:srgbClr val="FF0000"/>
                </a:solidFill>
                <a:latin typeface="華康正顏楷體W5" pitchFamily="65" charset="-120"/>
                <a:ea typeface="華康正顏楷體W5" pitchFamily="65" charset="-120"/>
              </a:rPr>
              <a:t>反毒宣導</a:t>
            </a:r>
          </a:p>
        </p:txBody>
      </p:sp>
      <p:sp>
        <p:nvSpPr>
          <p:cNvPr id="48" name="文字方塊 47"/>
          <p:cNvSpPr txBox="1"/>
          <p:nvPr/>
        </p:nvSpPr>
        <p:spPr>
          <a:xfrm>
            <a:off x="2812148" y="8620780"/>
            <a:ext cx="2686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schemeClr val="bg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運動會表演</a:t>
            </a:r>
            <a:endParaRPr lang="en-US" altLang="zh-TW" sz="2800" dirty="0">
              <a:solidFill>
                <a:schemeClr val="bg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4064978" y="1393198"/>
            <a:ext cx="2734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000" b="1" dirty="0" smtClean="0">
                <a:latin typeface="Showcard Gothic" panose="04020904020102020604" pitchFamily="82" charset="0"/>
                <a:ea typeface="華康POP1體W7(P)" pitchFamily="82" charset="-120"/>
              </a:rPr>
              <a:t>反毒志工蒞校實施新興毒品辨識及反毒知能宣導，同學反應熱烈、收穫良多。</a:t>
            </a:r>
            <a:endParaRPr lang="zh-TW" altLang="en-US" sz="2000" b="1" dirty="0">
              <a:latin typeface="Showcard Gothic" panose="04020904020102020604" pitchFamily="82" charset="0"/>
              <a:ea typeface="華康POP1體W7(P)" pitchFamily="82" charset="-120"/>
            </a:endParaRPr>
          </a:p>
        </p:txBody>
      </p:sp>
      <p:pic>
        <p:nvPicPr>
          <p:cNvPr id="1026" name="Picture 2" descr="C:\Users\user\Desktop\1070315張雅玲\DSC_50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0634" b="274"/>
          <a:stretch/>
        </p:blipFill>
        <p:spPr bwMode="auto">
          <a:xfrm>
            <a:off x="139280" y="2195736"/>
            <a:ext cx="390708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1070315張雅玲\DSC_50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t="7885"/>
          <a:stretch/>
        </p:blipFill>
        <p:spPr bwMode="auto">
          <a:xfrm>
            <a:off x="333747" y="5796136"/>
            <a:ext cx="3285401" cy="2388321"/>
          </a:xfrm>
          <a:prstGeom prst="rect">
            <a:avLst/>
          </a:prstGeom>
          <a:ln>
            <a:solidFill>
              <a:schemeClr val="accent1"/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031" name="Picture 7" descr="C:\Users\user\Desktop\1070315張雅玲\DSC_50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688" y="2896271"/>
            <a:ext cx="3173468" cy="239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圖片 25"/>
          <p:cNvPicPr/>
          <p:nvPr/>
        </p:nvPicPr>
        <p:blipFill>
          <a:blip r:embed="rId6"/>
          <a:stretch>
            <a:fillRect/>
          </a:stretch>
        </p:blipFill>
        <p:spPr>
          <a:xfrm>
            <a:off x="3619148" y="4932040"/>
            <a:ext cx="3173468" cy="443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87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32</Words>
  <Application>Microsoft Office PowerPoint</Application>
  <PresentationFormat>如螢幕大小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Company>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</dc:creator>
  <cp:lastModifiedBy>user</cp:lastModifiedBy>
  <cp:revision>19</cp:revision>
  <dcterms:created xsi:type="dcterms:W3CDTF">2016-09-13T03:25:59Z</dcterms:created>
  <dcterms:modified xsi:type="dcterms:W3CDTF">2018-03-16T05:30:57Z</dcterms:modified>
</cp:coreProperties>
</file>