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4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45F0-C267-474C-8E67-7FA9C0EB22F8}" type="datetimeFigureOut">
              <a:rPr lang="zh-TW" altLang="en-US" smtClean="0"/>
              <a:pPr/>
              <a:t>2019/1/31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3E3C-6AE5-4F91-893D-4228F76BEF7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4556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45F0-C267-474C-8E67-7FA9C0EB22F8}" type="datetimeFigureOut">
              <a:rPr lang="zh-TW" altLang="en-US" smtClean="0"/>
              <a:pPr/>
              <a:t>2019/1/31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3E3C-6AE5-4F91-893D-4228F76BEF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8013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45F0-C267-474C-8E67-7FA9C0EB22F8}" type="datetimeFigureOut">
              <a:rPr lang="zh-TW" altLang="en-US" smtClean="0"/>
              <a:pPr/>
              <a:t>2019/1/31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3E3C-6AE5-4F91-893D-4228F76BEF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2071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45F0-C267-474C-8E67-7FA9C0EB22F8}" type="datetimeFigureOut">
              <a:rPr lang="zh-TW" altLang="en-US" smtClean="0"/>
              <a:pPr/>
              <a:t>2019/1/31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3E3C-6AE5-4F91-893D-4228F76BEF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7159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45F0-C267-474C-8E67-7FA9C0EB22F8}" type="datetimeFigureOut">
              <a:rPr lang="zh-TW" altLang="en-US" smtClean="0"/>
              <a:pPr/>
              <a:t>2019/1/31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3E3C-6AE5-4F91-893D-4228F76BEF7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5790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45F0-C267-474C-8E67-7FA9C0EB22F8}" type="datetimeFigureOut">
              <a:rPr lang="zh-TW" altLang="en-US" smtClean="0"/>
              <a:pPr/>
              <a:t>2019/1/31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3E3C-6AE5-4F91-893D-4228F76BEF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3011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45F0-C267-474C-8E67-7FA9C0EB22F8}" type="datetimeFigureOut">
              <a:rPr lang="zh-TW" altLang="en-US" smtClean="0"/>
              <a:pPr/>
              <a:t>2019/1/31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3E3C-6AE5-4F91-893D-4228F76BEF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7609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45F0-C267-474C-8E67-7FA9C0EB22F8}" type="datetimeFigureOut">
              <a:rPr lang="zh-TW" altLang="en-US" smtClean="0"/>
              <a:pPr/>
              <a:t>2019/1/31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3E3C-6AE5-4F91-893D-4228F76BEF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0941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45F0-C267-474C-8E67-7FA9C0EB22F8}" type="datetimeFigureOut">
              <a:rPr lang="zh-TW" altLang="en-US" smtClean="0"/>
              <a:pPr/>
              <a:t>2019/1/31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3E3C-6AE5-4F91-893D-4228F76BEF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7666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20F45F0-C267-474C-8E67-7FA9C0EB22F8}" type="datetimeFigureOut">
              <a:rPr lang="zh-TW" altLang="en-US" smtClean="0"/>
              <a:pPr/>
              <a:t>2019/1/31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B03E3C-6AE5-4F91-893D-4228F76BEF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6837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F45F0-C267-474C-8E67-7FA9C0EB22F8}" type="datetimeFigureOut">
              <a:rPr lang="zh-TW" altLang="en-US" smtClean="0"/>
              <a:pPr/>
              <a:t>2019/1/31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03E3C-6AE5-4F91-893D-4228F76BEF7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3288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20F45F0-C267-474C-8E67-7FA9C0EB22F8}" type="datetimeFigureOut">
              <a:rPr lang="zh-TW" altLang="en-US" smtClean="0"/>
              <a:pPr/>
              <a:t>2019/1/31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B03E3C-6AE5-4F91-893D-4228F76BEF7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836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smtClean="0"/>
              <a:t>107-2</a:t>
            </a:r>
            <a:r>
              <a:rPr lang="zh-TW" altLang="en-US" sz="6600" dirty="0" smtClean="0"/>
              <a:t>教學計劃與進度表</a:t>
            </a:r>
            <a:endParaRPr lang="zh-TW" altLang="en-US" sz="6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zh-TW" altLang="en-US" dirty="0" smtClean="0"/>
              <a:t>教學組</a:t>
            </a:r>
            <a:endParaRPr lang="en-US" altLang="zh-TW" dirty="0" smtClean="0"/>
          </a:p>
          <a:p>
            <a:pPr algn="r"/>
            <a:r>
              <a:rPr lang="zh-TW" altLang="en-US" dirty="0" smtClean="0"/>
              <a:t>資訊組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1665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登入壽山高中</a:t>
            </a:r>
            <a:r>
              <a:rPr lang="en-US" altLang="zh-TW" dirty="0" smtClean="0"/>
              <a:t>IGT+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4185" y="1737360"/>
            <a:ext cx="8521038" cy="434834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7280" y="1900501"/>
            <a:ext cx="2103956" cy="433639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87080" y="3114136"/>
            <a:ext cx="2924355" cy="47445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394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登入壽山高中</a:t>
            </a:r>
            <a:r>
              <a:rPr lang="en-US" altLang="zh-TW" dirty="0"/>
              <a:t>IGT+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984" y="2853376"/>
            <a:ext cx="4355691" cy="337073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777041" y="1818314"/>
            <a:ext cx="3631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帳號：</a:t>
            </a:r>
            <a:r>
              <a:rPr lang="en-US" altLang="zh-TW" sz="2800" dirty="0" err="1" smtClean="0"/>
              <a:t>ssshxxxx</a:t>
            </a:r>
            <a:endParaRPr lang="en-US" altLang="zh-TW" sz="2800" dirty="0" smtClean="0"/>
          </a:p>
          <a:p>
            <a:r>
              <a:rPr lang="zh-TW" altLang="en-US" sz="2800" dirty="0" smtClean="0"/>
              <a:t>密碼：</a:t>
            </a:r>
            <a:r>
              <a:rPr lang="en-US" altLang="zh-TW" sz="2800" dirty="0" smtClean="0"/>
              <a:t>123456(</a:t>
            </a:r>
            <a:r>
              <a:rPr lang="zh-TW" altLang="en-US" sz="2800" dirty="0" smtClean="0"/>
              <a:t>預算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6533" y="1737360"/>
            <a:ext cx="3676651" cy="453168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170077" y="5684808"/>
            <a:ext cx="2924355" cy="47445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7569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教學計劃與</a:t>
            </a:r>
            <a:r>
              <a:rPr lang="zh-TW" altLang="en-US" dirty="0" smtClean="0"/>
              <a:t>進度表</a:t>
            </a:r>
            <a:r>
              <a:rPr lang="en-US" altLang="zh-TW" dirty="0" smtClean="0"/>
              <a:t>-</a:t>
            </a:r>
            <a:r>
              <a:rPr lang="zh-TW" altLang="en-US" dirty="0" smtClean="0"/>
              <a:t>檔案名稱規定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487978" y="2443942"/>
            <a:ext cx="916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352203" y="2266250"/>
            <a:ext cx="93629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36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請協助命名檔案為： </a:t>
            </a:r>
            <a:endParaRPr kumimoji="1" lang="en-US" altLang="zh-TW" sz="3600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36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適用</a:t>
            </a:r>
            <a:r>
              <a:rPr kumimoji="1" lang="zh-TW" altLang="zh-TW" sz="36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班級</a:t>
            </a:r>
            <a:r>
              <a:rPr kumimoji="1" lang="en-US" altLang="zh-TW" sz="36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-</a:t>
            </a:r>
            <a:r>
              <a:rPr kumimoji="1" lang="zh-TW" altLang="en-US" sz="36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科目名稱</a:t>
            </a:r>
            <a:r>
              <a:rPr kumimoji="1" lang="en-US" altLang="zh-TW" sz="36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-(</a:t>
            </a:r>
            <a:r>
              <a:rPr kumimoji="1" lang="zh-TW" altLang="en-US" sz="36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教師姓名</a:t>
            </a:r>
            <a:r>
              <a:rPr kumimoji="1" lang="en-US" altLang="zh-TW" sz="36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br>
              <a:rPr kumimoji="1" lang="en-US" altLang="zh-TW" sz="36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kumimoji="1" lang="en-US" altLang="zh-TW" sz="36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</a:t>
            </a:r>
            <a:r>
              <a:rPr kumimoji="1" lang="zh-TW" altLang="en-US" sz="36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例如： </a:t>
            </a:r>
            <a:r>
              <a:rPr kumimoji="1" lang="en-US" altLang="zh-TW" sz="36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101-</a:t>
            </a:r>
            <a:r>
              <a:rPr kumimoji="1" lang="zh-TW" altLang="en-US" sz="36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基礎數學</a:t>
            </a:r>
            <a:r>
              <a:rPr kumimoji="1" lang="en-US" altLang="zh-TW" sz="36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-</a:t>
            </a:r>
            <a:r>
              <a:rPr kumimoji="1" lang="zh-TW" altLang="en-US" sz="36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李小光</a:t>
            </a:r>
            <a:endParaRPr kumimoji="1" lang="zh-TW" altLang="en-US" sz="480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2135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上傳</a:t>
            </a:r>
            <a:r>
              <a:rPr lang="zh-TW" altLang="en-US" dirty="0"/>
              <a:t>教學計劃與</a:t>
            </a:r>
            <a:r>
              <a:rPr lang="zh-TW" altLang="en-US" dirty="0" smtClean="0"/>
              <a:t>進度表</a:t>
            </a:r>
            <a:r>
              <a:rPr lang="en-US" altLang="zh-TW" dirty="0" smtClean="0"/>
              <a:t>(</a:t>
            </a:r>
            <a:r>
              <a:rPr lang="zh-TW" altLang="en-US" dirty="0" smtClean="0"/>
              <a:t>依各科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016" y="1840116"/>
            <a:ext cx="2408477" cy="431076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2828" y="4865297"/>
            <a:ext cx="1509622" cy="25016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6403" y="2034335"/>
            <a:ext cx="5326430" cy="392232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224733" y="5181599"/>
            <a:ext cx="1509622" cy="52908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689676" y="5115464"/>
            <a:ext cx="1509622" cy="52908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1305" y="1840116"/>
            <a:ext cx="1033328" cy="461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1061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指</a:t>
            </a:r>
            <a:r>
              <a:rPr lang="zh-TW" altLang="en-US" dirty="0"/>
              <a:t>派</a:t>
            </a:r>
            <a:r>
              <a:rPr lang="zh-TW" altLang="en-US" dirty="0" smtClean="0"/>
              <a:t>教學</a:t>
            </a:r>
            <a:r>
              <a:rPr lang="zh-TW" altLang="en-US" dirty="0"/>
              <a:t>計劃與</a:t>
            </a:r>
            <a:r>
              <a:rPr lang="zh-TW" altLang="en-US" dirty="0" smtClean="0"/>
              <a:t>進度表</a:t>
            </a:r>
            <a:r>
              <a:rPr lang="en-US" altLang="zh-TW" dirty="0" smtClean="0"/>
              <a:t>-</a:t>
            </a:r>
            <a:r>
              <a:rPr lang="zh-TW" altLang="en-US" dirty="0" smtClean="0"/>
              <a:t>授課班級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1732" y="1787973"/>
            <a:ext cx="3363948" cy="403078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7280" y="1965886"/>
            <a:ext cx="5246688" cy="367495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148018" y="2388078"/>
            <a:ext cx="1509622" cy="233632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7634378" y="5390679"/>
            <a:ext cx="1699404" cy="500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99526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指派教學計劃與進度表</a:t>
            </a:r>
            <a:r>
              <a:rPr lang="en-US" altLang="zh-TW" dirty="0" smtClean="0"/>
              <a:t>-</a:t>
            </a:r>
            <a:r>
              <a:rPr lang="zh-TW" altLang="en-US" dirty="0" smtClean="0"/>
              <a:t>適用班級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5842" y="2011888"/>
            <a:ext cx="4964143" cy="401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3650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教學計劃與</a:t>
            </a:r>
            <a:r>
              <a:rPr lang="zh-TW" altLang="en-US" dirty="0" smtClean="0"/>
              <a:t>進度表</a:t>
            </a:r>
            <a:r>
              <a:rPr lang="en-US" altLang="zh-TW" dirty="0" smtClean="0"/>
              <a:t>-</a:t>
            </a:r>
            <a:r>
              <a:rPr lang="zh-TW" altLang="en-US" dirty="0" smtClean="0"/>
              <a:t>家長視角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4106"/>
            <a:ext cx="5897327" cy="381739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9058" y="2024106"/>
            <a:ext cx="6297247" cy="358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5813975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145</TotalTime>
  <Words>84</Words>
  <Application>Microsoft Office PowerPoint</Application>
  <PresentationFormat>自訂</PresentationFormat>
  <Paragraphs>14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回顧</vt:lpstr>
      <vt:lpstr>107-2教學計劃與進度表</vt:lpstr>
      <vt:lpstr>登入壽山高中IGT+</vt:lpstr>
      <vt:lpstr>登入壽山高中IGT+</vt:lpstr>
      <vt:lpstr>教學計劃與進度表-檔案名稱規定</vt:lpstr>
      <vt:lpstr>上傳教學計劃與進度表(依各科)</vt:lpstr>
      <vt:lpstr>指派教學計劃與進度表-授課班級</vt:lpstr>
      <vt:lpstr>指派教學計劃與進度表-適用班級</vt:lpstr>
      <vt:lpstr>教學計劃與進度表-家長視角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107-2教學計劃與進度表</dc:title>
  <dc:creator>information</dc:creator>
  <cp:lastModifiedBy>user</cp:lastModifiedBy>
  <cp:revision>3</cp:revision>
  <dcterms:created xsi:type="dcterms:W3CDTF">2019-01-16T07:28:50Z</dcterms:created>
  <dcterms:modified xsi:type="dcterms:W3CDTF">2019-01-31T04:03:23Z</dcterms:modified>
</cp:coreProperties>
</file>