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"/>
  </p:notesMasterIdLst>
  <p:sldIdLst>
    <p:sldId id="289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3" d="100"/>
          <a:sy n="113" d="100"/>
        </p:scale>
        <p:origin x="-1632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82377A-C5D1-48F4-93FE-E50247FBEF63}" type="datetimeFigureOut">
              <a:rPr lang="zh-TW" altLang="en-US" smtClean="0"/>
              <a:pPr/>
              <a:t>2017/5/25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C9DEE4-06EC-42C6-A366-339A803FE4A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19256050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>
            <a:off x="-1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685800" y="1752602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grpSp>
        <p:nvGrpSpPr>
          <p:cNvPr id="2" name="群組 1"/>
          <p:cNvGrpSpPr/>
          <p:nvPr/>
        </p:nvGrpSpPr>
        <p:grpSpPr>
          <a:xfrm>
            <a:off x="-3765" y="4953001"/>
            <a:ext cx="9147765" cy="1912088"/>
            <a:chOff x="-3765" y="4832896"/>
            <a:chExt cx="9147765" cy="2032192"/>
          </a:xfrm>
        </p:grpSpPr>
        <p:sp>
          <p:nvSpPr>
            <p:cNvPr id="7" name="手繪多邊形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手繪多邊形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手繪多邊形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直線接點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CADA225-3C44-4350-9220-0BFB35859C07}" type="datetimeFigureOut">
              <a:rPr lang="zh-TW" altLang="en-US" smtClean="0"/>
              <a:pPr/>
              <a:t>2017/5/25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DE28BB-FFF5-4BD9-9E68-956B5B9B1B7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481330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ADA225-3C44-4350-9220-0BFB35859C07}" type="datetimeFigureOut">
              <a:rPr lang="zh-TW" altLang="en-US" smtClean="0"/>
              <a:pPr/>
              <a:t>2017/5/25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DE28BB-FFF5-4BD9-9E68-956B5B9B1B7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44014" y="274641"/>
            <a:ext cx="1777471" cy="5592761"/>
          </a:xfrm>
        </p:spPr>
        <p:txBody>
          <a:bodyPr vert="eaVert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ADA225-3C44-4350-9220-0BFB35859C07}" type="datetimeFigureOut">
              <a:rPr lang="zh-TW" altLang="en-US" smtClean="0"/>
              <a:pPr/>
              <a:t>2017/5/25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DE28BB-FFF5-4BD9-9E68-956B5B9B1B7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ADA225-3C44-4350-9220-0BFB35859C07}" type="datetimeFigureOut">
              <a:rPr lang="zh-TW" altLang="en-US" smtClean="0"/>
              <a:pPr/>
              <a:t>2017/5/25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DE28BB-FFF5-4BD9-9E68-956B5B9B1B7A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ADA225-3C44-4350-9220-0BFB35859C07}" type="datetimeFigureOut">
              <a:rPr lang="zh-TW" altLang="en-US" smtClean="0"/>
              <a:pPr/>
              <a:t>2017/5/25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DE28BB-FFF5-4BD9-9E68-956B5B9B1B7A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＞形箭號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＞形箭號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481329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481329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ADA225-3C44-4350-9220-0BFB35859C07}" type="datetimeFigureOut">
              <a:rPr lang="zh-TW" altLang="en-US" smtClean="0"/>
              <a:pPr/>
              <a:t>2017/5/25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DE28BB-FFF5-4BD9-9E68-956B5B9B1B7A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1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7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1" y="1444295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6" y="1444295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ADA225-3C44-4350-9220-0BFB35859C07}" type="datetimeFigureOut">
              <a:rPr lang="zh-TW" altLang="en-US" smtClean="0"/>
              <a:pPr/>
              <a:t>2017/5/25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DE28BB-FFF5-4BD9-9E68-956B5B9B1B7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ADA225-3C44-4350-9220-0BFB35859C07}" type="datetimeFigureOut">
              <a:rPr lang="zh-TW" altLang="en-US" smtClean="0"/>
              <a:pPr/>
              <a:t>2017/5/25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DE28BB-FFF5-4BD9-9E68-956B5B9B1B7A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ADA225-3C44-4350-9220-0BFB35859C07}" type="datetimeFigureOut">
              <a:rPr lang="zh-TW" altLang="en-US" smtClean="0"/>
              <a:pPr/>
              <a:t>2017/5/25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DE28BB-FFF5-4BD9-9E68-956B5B9B1B7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CADA225-3C44-4350-9220-0BFB35859C07}" type="datetimeFigureOut">
              <a:rPr lang="zh-TW" altLang="en-US" smtClean="0"/>
              <a:pPr/>
              <a:t>2017/5/25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DE28BB-FFF5-4BD9-9E68-956B5B9B1B7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141232" y="5443403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CADA225-3C44-4350-9220-0BFB35859C07}" type="datetimeFigureOut">
              <a:rPr lang="zh-TW" altLang="en-US" smtClean="0"/>
              <a:pPr/>
              <a:t>2017/5/25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4380073" y="6407945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DE28BB-FFF5-4BD9-9E68-956B5B9B1B7A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" y="4865123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499273" y="5944937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手繪多邊形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直角三角形 9"/>
          <p:cNvSpPr>
            <a:spLocks/>
          </p:cNvSpPr>
          <p:nvPr/>
        </p:nvSpPr>
        <p:spPr bwMode="auto">
          <a:xfrm>
            <a:off x="-6043" y="5791254"/>
            <a:ext cx="3402315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直線接點 10"/>
          <p:cNvCxnSpPr/>
          <p:nvPr/>
        </p:nvCxnSpPr>
        <p:spPr>
          <a:xfrm>
            <a:off x="-9237" y="5787739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＞形箭號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＞形箭號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手繪多邊形 12"/>
          <p:cNvSpPr>
            <a:spLocks/>
          </p:cNvSpPr>
          <p:nvPr/>
        </p:nvSpPr>
        <p:spPr bwMode="auto">
          <a:xfrm>
            <a:off x="499273" y="5944937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手繪多邊形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3" y="5791254"/>
            <a:ext cx="3402315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直線接點 14"/>
          <p:cNvCxnSpPr/>
          <p:nvPr/>
        </p:nvCxnSpPr>
        <p:spPr>
          <a:xfrm>
            <a:off x="-9237" y="5787739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文字版面配置區 29"/>
          <p:cNvSpPr>
            <a:spLocks noGrp="1"/>
          </p:cNvSpPr>
          <p:nvPr>
            <p:ph type="body" idx="1"/>
          </p:nvPr>
        </p:nvSpPr>
        <p:spPr>
          <a:xfrm>
            <a:off x="457200" y="1481329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CADA225-3C44-4350-9220-0BFB35859C07}" type="datetimeFigureOut">
              <a:rPr lang="zh-TW" altLang="en-US" smtClean="0"/>
              <a:pPr/>
              <a:t>2017/5/25</a:t>
            </a:fld>
            <a:endParaRPr lang="zh-TW" altLang="en-US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4380073" y="6407945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8647272" y="6407945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DE28BB-FFF5-4BD9-9E68-956B5B9B1B7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9003693" cy="6741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3818316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匯合">
  <a:themeElements>
    <a:clrScheme name="匯合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匯合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匯合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179</TotalTime>
  <Words>0</Words>
  <Application>Microsoft Office PowerPoint</Application>
  <PresentationFormat>如螢幕大小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匯合</vt:lpstr>
      <vt:lpstr>投影片 1</vt:lpstr>
    </vt:vector>
  </TitlesOfParts>
  <Company>dysh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桃園市立大園國際高中</dc:title>
  <dc:creator>Burgess</dc:creator>
  <cp:lastModifiedBy>user</cp:lastModifiedBy>
  <cp:revision>19</cp:revision>
  <dcterms:created xsi:type="dcterms:W3CDTF">2016-01-27T01:48:19Z</dcterms:created>
  <dcterms:modified xsi:type="dcterms:W3CDTF">2017-05-25T10:39:09Z</dcterms:modified>
</cp:coreProperties>
</file>