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89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6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2377A-C5D1-48F4-93FE-E50247FBEF63}" type="datetimeFigureOut">
              <a:rPr lang="zh-TW" altLang="en-US" smtClean="0"/>
              <a:pPr/>
              <a:t>2017/5/25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9DEE4-06EC-42C6-A366-339A803FE4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925605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ADA225-3C44-4350-9220-0BFB35859C07}" type="datetimeFigureOut">
              <a:rPr lang="zh-TW" altLang="en-US" smtClean="0"/>
              <a:pPr/>
              <a:t>2017/5/25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DE28BB-FFF5-4BD9-9E68-956B5B9B1B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ADA225-3C44-4350-9220-0BFB35859C07}" type="datetimeFigureOut">
              <a:rPr lang="zh-TW" altLang="en-US" smtClean="0"/>
              <a:pPr/>
              <a:t>2017/5/25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E28BB-FFF5-4BD9-9E68-956B5B9B1B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ADA225-3C44-4350-9220-0BFB35859C07}" type="datetimeFigureOut">
              <a:rPr lang="zh-TW" altLang="en-US" smtClean="0"/>
              <a:pPr/>
              <a:t>2017/5/25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E28BB-FFF5-4BD9-9E68-956B5B9B1B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ADA225-3C44-4350-9220-0BFB35859C07}" type="datetimeFigureOut">
              <a:rPr lang="zh-TW" altLang="en-US" smtClean="0"/>
              <a:pPr/>
              <a:t>2017/5/25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E28BB-FFF5-4BD9-9E68-956B5B9B1B7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ADA225-3C44-4350-9220-0BFB35859C07}" type="datetimeFigureOut">
              <a:rPr lang="zh-TW" altLang="en-US" smtClean="0"/>
              <a:pPr/>
              <a:t>2017/5/25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E28BB-FFF5-4BD9-9E68-956B5B9B1B7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ADA225-3C44-4350-9220-0BFB35859C07}" type="datetimeFigureOut">
              <a:rPr lang="zh-TW" altLang="en-US" smtClean="0"/>
              <a:pPr/>
              <a:t>2017/5/25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E28BB-FFF5-4BD9-9E68-956B5B9B1B7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ADA225-3C44-4350-9220-0BFB35859C07}" type="datetimeFigureOut">
              <a:rPr lang="zh-TW" altLang="en-US" smtClean="0"/>
              <a:pPr/>
              <a:t>2017/5/25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E28BB-FFF5-4BD9-9E68-956B5B9B1B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ADA225-3C44-4350-9220-0BFB35859C07}" type="datetimeFigureOut">
              <a:rPr lang="zh-TW" altLang="en-US" smtClean="0"/>
              <a:pPr/>
              <a:t>2017/5/25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E28BB-FFF5-4BD9-9E68-956B5B9B1B7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ADA225-3C44-4350-9220-0BFB35859C07}" type="datetimeFigureOut">
              <a:rPr lang="zh-TW" altLang="en-US" smtClean="0"/>
              <a:pPr/>
              <a:t>2017/5/25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E28BB-FFF5-4BD9-9E68-956B5B9B1B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DA225-3C44-4350-9220-0BFB35859C07}" type="datetimeFigureOut">
              <a:rPr lang="zh-TW" altLang="en-US" smtClean="0"/>
              <a:pPr/>
              <a:t>2017/5/25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E28BB-FFF5-4BD9-9E68-956B5B9B1B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ADA225-3C44-4350-9220-0BFB35859C07}" type="datetimeFigureOut">
              <a:rPr lang="zh-TW" altLang="en-US" smtClean="0"/>
              <a:pPr/>
              <a:t>2017/5/25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DE28BB-FFF5-4BD9-9E68-956B5B9B1B7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ADA225-3C44-4350-9220-0BFB35859C07}" type="datetimeFigureOut">
              <a:rPr lang="zh-TW" altLang="en-US" smtClean="0"/>
              <a:pPr/>
              <a:t>2017/5/25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DE28BB-FFF5-4BD9-9E68-956B5B9B1B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003693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81831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179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匯合</vt:lpstr>
      <vt:lpstr>投影片 1</vt:lpstr>
    </vt:vector>
  </TitlesOfParts>
  <Company>dysh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桃園市立大園國際高中</dc:title>
  <dc:creator>Burgess</dc:creator>
  <cp:lastModifiedBy>user</cp:lastModifiedBy>
  <cp:revision>19</cp:revision>
  <dcterms:created xsi:type="dcterms:W3CDTF">2016-01-27T01:48:19Z</dcterms:created>
  <dcterms:modified xsi:type="dcterms:W3CDTF">2017-05-25T10:39:09Z</dcterms:modified>
</cp:coreProperties>
</file>